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AB4D8-7263-4CA6-8E34-CBCF689EE440}" v="9" dt="2025-03-14T15:40:06.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C0BAB4D8-7263-4CA6-8E34-CBCF689EE440}"/>
    <pc:docChg chg="undo custSel modSld">
      <pc:chgData name="Lee Robertson" userId="f40b26ab-86aa-473c-acf5-afe423f05a76" providerId="ADAL" clId="{C0BAB4D8-7263-4CA6-8E34-CBCF689EE440}" dt="2025-03-14T16:30:13.284" v="1029" actId="2711"/>
      <pc:docMkLst>
        <pc:docMk/>
      </pc:docMkLst>
      <pc:sldChg chg="modSp mod">
        <pc:chgData name="Lee Robertson" userId="f40b26ab-86aa-473c-acf5-afe423f05a76" providerId="ADAL" clId="{C0BAB4D8-7263-4CA6-8E34-CBCF689EE440}" dt="2025-03-14T15:32:23.610" v="285" actId="20577"/>
        <pc:sldMkLst>
          <pc:docMk/>
          <pc:sldMk cId="0" sldId="259"/>
        </pc:sldMkLst>
        <pc:spChg chg="mod">
          <ac:chgData name="Lee Robertson" userId="f40b26ab-86aa-473c-acf5-afe423f05a76" providerId="ADAL" clId="{C0BAB4D8-7263-4CA6-8E34-CBCF689EE440}" dt="2025-03-14T15:32:23.610" v="285" actId="20577"/>
          <ac:spMkLst>
            <pc:docMk/>
            <pc:sldMk cId="0" sldId="259"/>
            <ac:spMk id="3" creationId="{C60867C0-9045-6F88-743F-0055E64E979E}"/>
          </ac:spMkLst>
        </pc:spChg>
      </pc:sldChg>
      <pc:sldChg chg="addSp delSp modSp mod">
        <pc:chgData name="Lee Robertson" userId="f40b26ab-86aa-473c-acf5-afe423f05a76" providerId="ADAL" clId="{C0BAB4D8-7263-4CA6-8E34-CBCF689EE440}" dt="2025-03-14T16:29:45.302" v="1028" actId="20577"/>
        <pc:sldMkLst>
          <pc:docMk/>
          <pc:sldMk cId="0" sldId="260"/>
        </pc:sldMkLst>
        <pc:spChg chg="mod">
          <ac:chgData name="Lee Robertson" userId="f40b26ab-86aa-473c-acf5-afe423f05a76" providerId="ADAL" clId="{C0BAB4D8-7263-4CA6-8E34-CBCF689EE440}" dt="2025-03-14T16:29:45.302" v="1028" actId="20577"/>
          <ac:spMkLst>
            <pc:docMk/>
            <pc:sldMk cId="0" sldId="260"/>
            <ac:spMk id="2" creationId="{DC31B907-B51B-DA99-2115-7341B3B3B57D}"/>
          </ac:spMkLst>
        </pc:spChg>
        <pc:picChg chg="add mod">
          <ac:chgData name="Lee Robertson" userId="f40b26ab-86aa-473c-acf5-afe423f05a76" providerId="ADAL" clId="{C0BAB4D8-7263-4CA6-8E34-CBCF689EE440}" dt="2025-03-14T16:29:27.314" v="1014" actId="1076"/>
          <ac:picMkLst>
            <pc:docMk/>
            <pc:sldMk cId="0" sldId="260"/>
            <ac:picMk id="4" creationId="{E4D57CAA-5779-2004-1685-9A6E5A17DF62}"/>
          </ac:picMkLst>
        </pc:picChg>
      </pc:sldChg>
      <pc:sldChg chg="addSp delSp modSp mod">
        <pc:chgData name="Lee Robertson" userId="f40b26ab-86aa-473c-acf5-afe423f05a76" providerId="ADAL" clId="{C0BAB4D8-7263-4CA6-8E34-CBCF689EE440}" dt="2025-03-14T16:22:31.644" v="852" actId="20577"/>
        <pc:sldMkLst>
          <pc:docMk/>
          <pc:sldMk cId="0" sldId="264"/>
        </pc:sldMkLst>
        <pc:spChg chg="mod">
          <ac:chgData name="Lee Robertson" userId="f40b26ab-86aa-473c-acf5-afe423f05a76" providerId="ADAL" clId="{C0BAB4D8-7263-4CA6-8E34-CBCF689EE440}" dt="2025-03-14T16:22:31.644" v="852" actId="20577"/>
          <ac:spMkLst>
            <pc:docMk/>
            <pc:sldMk cId="0" sldId="264"/>
            <ac:spMk id="3" creationId="{1E6A5607-BEEC-8739-955C-427117F6753C}"/>
          </ac:spMkLst>
        </pc:spChg>
        <pc:picChg chg="add mod">
          <ac:chgData name="Lee Robertson" userId="f40b26ab-86aa-473c-acf5-afe423f05a76" providerId="ADAL" clId="{C0BAB4D8-7263-4CA6-8E34-CBCF689EE440}" dt="2025-03-10T17:14:59.989" v="63" actId="1076"/>
          <ac:picMkLst>
            <pc:docMk/>
            <pc:sldMk cId="0" sldId="264"/>
            <ac:picMk id="5" creationId="{C5088D47-89EB-F7E2-32AE-83E52B438CDD}"/>
          </ac:picMkLst>
        </pc:picChg>
      </pc:sldChg>
      <pc:sldChg chg="addSp delSp modSp mod">
        <pc:chgData name="Lee Robertson" userId="f40b26ab-86aa-473c-acf5-afe423f05a76" providerId="ADAL" clId="{C0BAB4D8-7263-4CA6-8E34-CBCF689EE440}" dt="2025-03-14T16:23:11.608" v="883" actId="20577"/>
        <pc:sldMkLst>
          <pc:docMk/>
          <pc:sldMk cId="0" sldId="270"/>
        </pc:sldMkLst>
        <pc:spChg chg="mod">
          <ac:chgData name="Lee Robertson" userId="f40b26ab-86aa-473c-acf5-afe423f05a76" providerId="ADAL" clId="{C0BAB4D8-7263-4CA6-8E34-CBCF689EE440}" dt="2025-03-14T16:23:11.608" v="883" actId="20577"/>
          <ac:spMkLst>
            <pc:docMk/>
            <pc:sldMk cId="0" sldId="270"/>
            <ac:spMk id="31747" creationId="{CE79DDEA-A09C-2120-FE24-CB091495A51E}"/>
          </ac:spMkLst>
        </pc:spChg>
        <pc:picChg chg="add mod">
          <ac:chgData name="Lee Robertson" userId="f40b26ab-86aa-473c-acf5-afe423f05a76" providerId="ADAL" clId="{C0BAB4D8-7263-4CA6-8E34-CBCF689EE440}" dt="2025-03-11T16:49:35.955" v="96" actId="1076"/>
          <ac:picMkLst>
            <pc:docMk/>
            <pc:sldMk cId="0" sldId="270"/>
            <ac:picMk id="3" creationId="{B9D757CA-AFF8-E80D-A725-C01965C2B972}"/>
          </ac:picMkLst>
        </pc:picChg>
      </pc:sldChg>
      <pc:sldChg chg="addSp delSp modSp mod">
        <pc:chgData name="Lee Robertson" userId="f40b26ab-86aa-473c-acf5-afe423f05a76" providerId="ADAL" clId="{C0BAB4D8-7263-4CA6-8E34-CBCF689EE440}" dt="2025-03-14T16:30:13.284" v="1029" actId="2711"/>
        <pc:sldMkLst>
          <pc:docMk/>
          <pc:sldMk cId="0" sldId="272"/>
        </pc:sldMkLst>
        <pc:spChg chg="mod">
          <ac:chgData name="Lee Robertson" userId="f40b26ab-86aa-473c-acf5-afe423f05a76" providerId="ADAL" clId="{C0BAB4D8-7263-4CA6-8E34-CBCF689EE440}" dt="2025-03-14T16:30:13.284" v="1029" actId="2711"/>
          <ac:spMkLst>
            <pc:docMk/>
            <pc:sldMk cId="0" sldId="272"/>
            <ac:spMk id="5" creationId="{7A02234A-32B9-F4E9-713F-369005D2E9F7}"/>
          </ac:spMkLst>
        </pc:spChg>
        <pc:picChg chg="add mod">
          <ac:chgData name="Lee Robertson" userId="f40b26ab-86aa-473c-acf5-afe423f05a76" providerId="ADAL" clId="{C0BAB4D8-7263-4CA6-8E34-CBCF689EE440}" dt="2025-03-10T17:13:54.238" v="56" actId="14100"/>
          <ac:picMkLst>
            <pc:docMk/>
            <pc:sldMk cId="0" sldId="272"/>
            <ac:picMk id="4" creationId="{EB83C9E2-9A1B-41F7-20EB-2621E5FFD1E3}"/>
          </ac:picMkLst>
        </pc:picChg>
      </pc:sldChg>
      <pc:sldChg chg="addSp delSp modSp mod">
        <pc:chgData name="Lee Robertson" userId="f40b26ab-86aa-473c-acf5-afe423f05a76" providerId="ADAL" clId="{C0BAB4D8-7263-4CA6-8E34-CBCF689EE440}" dt="2025-03-14T15:40:29.694" v="399" actId="20577"/>
        <pc:sldMkLst>
          <pc:docMk/>
          <pc:sldMk cId="0" sldId="275"/>
        </pc:sldMkLst>
        <pc:spChg chg="mod">
          <ac:chgData name="Lee Robertson" userId="f40b26ab-86aa-473c-acf5-afe423f05a76" providerId="ADAL" clId="{C0BAB4D8-7263-4CA6-8E34-CBCF689EE440}" dt="2025-03-14T15:40:29.694" v="399" actId="20577"/>
          <ac:spMkLst>
            <pc:docMk/>
            <pc:sldMk cId="0" sldId="275"/>
            <ac:spMk id="2" creationId="{4FF7ACB0-3411-0279-E718-853D84EE6B18}"/>
          </ac:spMkLst>
        </pc:spChg>
        <pc:spChg chg="add mod">
          <ac:chgData name="Lee Robertson" userId="f40b26ab-86aa-473c-acf5-afe423f05a76" providerId="ADAL" clId="{C0BAB4D8-7263-4CA6-8E34-CBCF689EE440}" dt="2025-03-14T15:40:22.622" v="398" actId="20577"/>
          <ac:spMkLst>
            <pc:docMk/>
            <pc:sldMk cId="0" sldId="275"/>
            <ac:spMk id="3" creationId="{3AD35E26-21CE-DF07-C1F7-E5A6D267D623}"/>
          </ac:spMkLst>
        </pc:spChg>
        <pc:picChg chg="add mod">
          <ac:chgData name="Lee Robertson" userId="f40b26ab-86aa-473c-acf5-afe423f05a76" providerId="ADAL" clId="{C0BAB4D8-7263-4CA6-8E34-CBCF689EE440}" dt="2025-03-14T15:40:11.690" v="368" actId="1076"/>
          <ac:picMkLst>
            <pc:docMk/>
            <pc:sldMk cId="0" sldId="275"/>
            <ac:picMk id="4" creationId="{BBA45700-BCA8-F02A-2BF0-49899EF752C6}"/>
          </ac:picMkLst>
        </pc:picChg>
      </pc:sldChg>
      <pc:sldChg chg="modSp mod">
        <pc:chgData name="Lee Robertson" userId="f40b26ab-86aa-473c-acf5-afe423f05a76" providerId="ADAL" clId="{C0BAB4D8-7263-4CA6-8E34-CBCF689EE440}" dt="2025-03-14T15:59:17.993" v="775" actId="20577"/>
        <pc:sldMkLst>
          <pc:docMk/>
          <pc:sldMk cId="0" sldId="279"/>
        </pc:sldMkLst>
        <pc:spChg chg="mod">
          <ac:chgData name="Lee Robertson" userId="f40b26ab-86aa-473c-acf5-afe423f05a76" providerId="ADAL" clId="{C0BAB4D8-7263-4CA6-8E34-CBCF689EE440}" dt="2025-03-14T15:59:17.993" v="775" actId="20577"/>
          <ac:spMkLst>
            <pc:docMk/>
            <pc:sldMk cId="0" sldId="279"/>
            <ac:spMk id="5" creationId="{1D744774-CFFC-5984-8B26-8B9B94A398C1}"/>
          </ac:spMkLst>
        </pc:spChg>
      </pc:sldChg>
      <pc:sldChg chg="addSp delSp modSp mod">
        <pc:chgData name="Lee Robertson" userId="f40b26ab-86aa-473c-acf5-afe423f05a76" providerId="ADAL" clId="{C0BAB4D8-7263-4CA6-8E34-CBCF689EE440}" dt="2025-03-14T15:39:42.917" v="365" actId="20577"/>
        <pc:sldMkLst>
          <pc:docMk/>
          <pc:sldMk cId="0" sldId="280"/>
        </pc:sldMkLst>
        <pc:spChg chg="mod">
          <ac:chgData name="Lee Robertson" userId="f40b26ab-86aa-473c-acf5-afe423f05a76" providerId="ADAL" clId="{C0BAB4D8-7263-4CA6-8E34-CBCF689EE440}" dt="2025-03-14T15:39:42.917" v="365" actId="20577"/>
          <ac:spMkLst>
            <pc:docMk/>
            <pc:sldMk cId="0" sldId="280"/>
            <ac:spMk id="2" creationId="{487CAD08-2EB2-BBA3-DB24-03B3289548D8}"/>
          </ac:spMkLst>
        </pc:spChg>
        <pc:picChg chg="add mod modCrop">
          <ac:chgData name="Lee Robertson" userId="f40b26ab-86aa-473c-acf5-afe423f05a76" providerId="ADAL" clId="{C0BAB4D8-7263-4CA6-8E34-CBCF689EE440}" dt="2025-03-10T17:09:53.631" v="41" actId="1076"/>
          <ac:picMkLst>
            <pc:docMk/>
            <pc:sldMk cId="0" sldId="280"/>
            <ac:picMk id="6" creationId="{F64EABAD-A100-4815-5A0E-B2482B626891}"/>
          </ac:picMkLst>
        </pc:picChg>
        <pc:picChg chg="add mod">
          <ac:chgData name="Lee Robertson" userId="f40b26ab-86aa-473c-acf5-afe423f05a76" providerId="ADAL" clId="{C0BAB4D8-7263-4CA6-8E34-CBCF689EE440}" dt="2025-03-10T17:10:05.946" v="44" actId="1076"/>
          <ac:picMkLst>
            <pc:docMk/>
            <pc:sldMk cId="0" sldId="280"/>
            <ac:picMk id="10" creationId="{6A72636E-3C1F-0A88-97DD-B3CC81ED79BD}"/>
          </ac:picMkLst>
        </pc:picChg>
      </pc:sldChg>
      <pc:sldChg chg="addSp delSp modSp mod">
        <pc:chgData name="Lee Robertson" userId="f40b26ab-86aa-473c-acf5-afe423f05a76" providerId="ADAL" clId="{C0BAB4D8-7263-4CA6-8E34-CBCF689EE440}" dt="2025-03-10T17:15:48.716" v="69" actId="1076"/>
        <pc:sldMkLst>
          <pc:docMk/>
          <pc:sldMk cId="2640358336" sldId="281"/>
        </pc:sldMkLst>
        <pc:picChg chg="add mod">
          <ac:chgData name="Lee Robertson" userId="f40b26ab-86aa-473c-acf5-afe423f05a76" providerId="ADAL" clId="{C0BAB4D8-7263-4CA6-8E34-CBCF689EE440}" dt="2025-03-10T17:15:48.716" v="69" actId="1076"/>
          <ac:picMkLst>
            <pc:docMk/>
            <pc:sldMk cId="2640358336" sldId="281"/>
            <ac:picMk id="3" creationId="{291A7C64-350D-EC54-26D1-929CA1D6B653}"/>
          </ac:picMkLst>
        </pc:picChg>
      </pc:sldChg>
      <pc:sldChg chg="addSp delSp modSp mod">
        <pc:chgData name="Lee Robertson" userId="f40b26ab-86aa-473c-acf5-afe423f05a76" providerId="ADAL" clId="{C0BAB4D8-7263-4CA6-8E34-CBCF689EE440}" dt="2025-03-10T17:16:21.644" v="79" actId="1076"/>
        <pc:sldMkLst>
          <pc:docMk/>
          <pc:sldMk cId="340509257" sldId="282"/>
        </pc:sldMkLst>
        <pc:picChg chg="add mod">
          <ac:chgData name="Lee Robertson" userId="f40b26ab-86aa-473c-acf5-afe423f05a76" providerId="ADAL" clId="{C0BAB4D8-7263-4CA6-8E34-CBCF689EE440}" dt="2025-03-10T17:16:21.644" v="79" actId="1076"/>
          <ac:picMkLst>
            <pc:docMk/>
            <pc:sldMk cId="340509257" sldId="282"/>
            <ac:picMk id="4" creationId="{252EB64B-46B1-614B-B16C-C5E77307ACDB}"/>
          </ac:picMkLst>
        </pc:picChg>
      </pc:sldChg>
      <pc:sldChg chg="addSp delSp modSp mod">
        <pc:chgData name="Lee Robertson" userId="f40b26ab-86aa-473c-acf5-afe423f05a76" providerId="ADAL" clId="{C0BAB4D8-7263-4CA6-8E34-CBCF689EE440}" dt="2025-03-10T17:16:41.293" v="83" actId="1076"/>
        <pc:sldMkLst>
          <pc:docMk/>
          <pc:sldMk cId="302776101" sldId="283"/>
        </pc:sldMkLst>
        <pc:picChg chg="add mod">
          <ac:chgData name="Lee Robertson" userId="f40b26ab-86aa-473c-acf5-afe423f05a76" providerId="ADAL" clId="{C0BAB4D8-7263-4CA6-8E34-CBCF689EE440}" dt="2025-03-10T17:16:41.293" v="83" actId="1076"/>
          <ac:picMkLst>
            <pc:docMk/>
            <pc:sldMk cId="302776101" sldId="283"/>
            <ac:picMk id="4" creationId="{1E9EA4BE-889C-5F32-D732-8DDD131B4462}"/>
          </ac:picMkLst>
        </pc:picChg>
      </pc:sldChg>
      <pc:sldChg chg="addSp delSp modSp mod">
        <pc:chgData name="Lee Robertson" userId="f40b26ab-86aa-473c-acf5-afe423f05a76" providerId="ADAL" clId="{C0BAB4D8-7263-4CA6-8E34-CBCF689EE440}" dt="2025-03-14T16:22:48.396" v="854" actId="2710"/>
        <pc:sldMkLst>
          <pc:docMk/>
          <pc:sldMk cId="300415772" sldId="284"/>
        </pc:sldMkLst>
        <pc:spChg chg="mod">
          <ac:chgData name="Lee Robertson" userId="f40b26ab-86aa-473c-acf5-afe423f05a76" providerId="ADAL" clId="{C0BAB4D8-7263-4CA6-8E34-CBCF689EE440}" dt="2025-03-14T16:22:48.396" v="854" actId="2710"/>
          <ac:spMkLst>
            <pc:docMk/>
            <pc:sldMk cId="300415772" sldId="284"/>
            <ac:spMk id="27651" creationId="{D0D1869A-8C4F-757E-6F40-91AD5211AD81}"/>
          </ac:spMkLst>
        </pc:spChg>
        <pc:picChg chg="add mod">
          <ac:chgData name="Lee Robertson" userId="f40b26ab-86aa-473c-acf5-afe423f05a76" providerId="ADAL" clId="{C0BAB4D8-7263-4CA6-8E34-CBCF689EE440}" dt="2025-03-11T16:46:18.796" v="88" actId="27614"/>
          <ac:picMkLst>
            <pc:docMk/>
            <pc:sldMk cId="300415772" sldId="284"/>
            <ac:picMk id="3" creationId="{42C99BC5-3A6A-9F23-282C-3BF938E3D394}"/>
          </ac:picMkLst>
        </pc:picChg>
      </pc:sldChg>
      <pc:sldChg chg="addSp delSp modSp mod">
        <pc:chgData name="Lee Robertson" userId="f40b26ab-86aa-473c-acf5-afe423f05a76" providerId="ADAL" clId="{C0BAB4D8-7263-4CA6-8E34-CBCF689EE440}" dt="2025-03-10T17:16:04.831" v="75" actId="1076"/>
        <pc:sldMkLst>
          <pc:docMk/>
          <pc:sldMk cId="1068252564" sldId="285"/>
        </pc:sldMkLst>
        <pc:picChg chg="add mod">
          <ac:chgData name="Lee Robertson" userId="f40b26ab-86aa-473c-acf5-afe423f05a76" providerId="ADAL" clId="{C0BAB4D8-7263-4CA6-8E34-CBCF689EE440}" dt="2025-03-10T17:16:04.831" v="75" actId="1076"/>
          <ac:picMkLst>
            <pc:docMk/>
            <pc:sldMk cId="1068252564" sldId="285"/>
            <ac:picMk id="4" creationId="{30DDAABF-C3F1-64EA-363E-B2EE5164075F}"/>
          </ac:picMkLst>
        </pc:picChg>
      </pc:sldChg>
      <pc:sldChg chg="modSp mod">
        <pc:chgData name="Lee Robertson" userId="f40b26ab-86aa-473c-acf5-afe423f05a76" providerId="ADAL" clId="{C0BAB4D8-7263-4CA6-8E34-CBCF689EE440}" dt="2025-03-12T18:12:33.473" v="272"/>
        <pc:sldMkLst>
          <pc:docMk/>
          <pc:sldMk cId="2318517287" sldId="286"/>
        </pc:sldMkLst>
        <pc:spChg chg="mod">
          <ac:chgData name="Lee Robertson" userId="f40b26ab-86aa-473c-acf5-afe423f05a76" providerId="ADAL" clId="{C0BAB4D8-7263-4CA6-8E34-CBCF689EE440}" dt="2025-03-12T18:12:33.473" v="272"/>
          <ac:spMkLst>
            <pc:docMk/>
            <pc:sldMk cId="2318517287" sldId="286"/>
            <ac:spMk id="8" creationId="{C0F0337C-AC3B-1296-2DA7-622DF751D326}"/>
          </ac:spMkLst>
        </pc:spChg>
      </pc:sldChg>
      <pc:sldChg chg="addSp delSp modSp mod">
        <pc:chgData name="Lee Robertson" userId="f40b26ab-86aa-473c-acf5-afe423f05a76" providerId="ADAL" clId="{C0BAB4D8-7263-4CA6-8E34-CBCF689EE440}" dt="2025-03-14T15:50:09.649" v="616" actId="20577"/>
        <pc:sldMkLst>
          <pc:docMk/>
          <pc:sldMk cId="699288008" sldId="288"/>
        </pc:sldMkLst>
        <pc:spChg chg="mod">
          <ac:chgData name="Lee Robertson" userId="f40b26ab-86aa-473c-acf5-afe423f05a76" providerId="ADAL" clId="{C0BAB4D8-7263-4CA6-8E34-CBCF689EE440}" dt="2025-03-14T15:50:09.649" v="616" actId="20577"/>
          <ac:spMkLst>
            <pc:docMk/>
            <pc:sldMk cId="699288008" sldId="288"/>
            <ac:spMk id="3" creationId="{F79FBD3E-4EF5-BCA8-CC27-720A1B9CE536}"/>
          </ac:spMkLst>
        </pc:spChg>
        <pc:picChg chg="add mod">
          <ac:chgData name="Lee Robertson" userId="f40b26ab-86aa-473c-acf5-afe423f05a76" providerId="ADAL" clId="{C0BAB4D8-7263-4CA6-8E34-CBCF689EE440}" dt="2025-03-10T17:10:50.551" v="49" actId="1076"/>
          <ac:picMkLst>
            <pc:docMk/>
            <pc:sldMk cId="699288008" sldId="288"/>
            <ac:picMk id="5" creationId="{A5C15785-85B6-AE98-419D-F00C3521638A}"/>
          </ac:picMkLst>
        </pc:picChg>
      </pc:sldChg>
      <pc:sldChg chg="addSp delSp modSp mod">
        <pc:chgData name="Lee Robertson" userId="f40b26ab-86aa-473c-acf5-afe423f05a76" providerId="ADAL" clId="{C0BAB4D8-7263-4CA6-8E34-CBCF689EE440}" dt="2025-03-14T15:39:14.548" v="359" actId="2711"/>
        <pc:sldMkLst>
          <pc:docMk/>
          <pc:sldMk cId="1236418831" sldId="305"/>
        </pc:sldMkLst>
        <pc:spChg chg="mod">
          <ac:chgData name="Lee Robertson" userId="f40b26ab-86aa-473c-acf5-afe423f05a76" providerId="ADAL" clId="{C0BAB4D8-7263-4CA6-8E34-CBCF689EE440}" dt="2025-03-14T15:39:14.548" v="359" actId="2711"/>
          <ac:spMkLst>
            <pc:docMk/>
            <pc:sldMk cId="1236418831" sldId="305"/>
            <ac:spMk id="3" creationId="{2C639FB7-B050-C5E9-6B59-F2D9AF8D1A4C}"/>
          </ac:spMkLst>
        </pc:spChg>
        <pc:graphicFrameChg chg="add mod modGraphic">
          <ac:chgData name="Lee Robertson" userId="f40b26ab-86aa-473c-acf5-afe423f05a76" providerId="ADAL" clId="{C0BAB4D8-7263-4CA6-8E34-CBCF689EE440}" dt="2025-03-12T18:11:06.122" v="116" actId="14734"/>
          <ac:graphicFrameMkLst>
            <pc:docMk/>
            <pc:sldMk cId="1236418831" sldId="305"/>
            <ac:graphicFrameMk id="4" creationId="{94DF6D1C-4218-D396-5B37-C845C0985DF6}"/>
          </ac:graphicFrameMkLst>
        </pc:graphicFrameChg>
      </pc:sldChg>
      <pc:sldChg chg="modSp mod">
        <pc:chgData name="Lee Robertson" userId="f40b26ab-86aa-473c-acf5-afe423f05a76" providerId="ADAL" clId="{C0BAB4D8-7263-4CA6-8E34-CBCF689EE440}" dt="2025-03-12T18:09:25.148" v="112" actId="20577"/>
        <pc:sldMkLst>
          <pc:docMk/>
          <pc:sldMk cId="2629898411" sldId="306"/>
        </pc:sldMkLst>
        <pc:spChg chg="mod">
          <ac:chgData name="Lee Robertson" userId="f40b26ab-86aa-473c-acf5-afe423f05a76" providerId="ADAL" clId="{C0BAB4D8-7263-4CA6-8E34-CBCF689EE440}" dt="2025-03-12T18:09:25.148" v="112" actId="20577"/>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Weymouth &amp; Portland</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291A7C64-350D-EC54-26D1-929CA1D6B653}"/>
              </a:ext>
            </a:extLst>
          </p:cNvPr>
          <p:cNvPicPr>
            <a:picLocks noChangeAspect="1"/>
          </p:cNvPicPr>
          <p:nvPr/>
        </p:nvPicPr>
        <p:blipFill>
          <a:blip r:embed="rId3"/>
          <a:stretch>
            <a:fillRect/>
          </a:stretch>
        </p:blipFill>
        <p:spPr>
          <a:xfrm>
            <a:off x="1661602" y="897951"/>
            <a:ext cx="8868795" cy="5062098"/>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30DDAABF-C3F1-64EA-363E-B2EE5164075F}"/>
              </a:ext>
            </a:extLst>
          </p:cNvPr>
          <p:cNvPicPr>
            <a:picLocks noChangeAspect="1"/>
          </p:cNvPicPr>
          <p:nvPr/>
        </p:nvPicPr>
        <p:blipFill>
          <a:blip r:embed="rId3"/>
          <a:stretch>
            <a:fillRect/>
          </a:stretch>
        </p:blipFill>
        <p:spPr>
          <a:xfrm>
            <a:off x="1482188" y="757596"/>
            <a:ext cx="9227623" cy="5266908"/>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1,841 dwellings. This is about 21%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The main areas of proposed development in the PNA locality are predominantly Littlemoor and Preston (467), Westham (290), Rodwell &amp; Wyke (259) and Chickerell (247).</a:t>
            </a: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lnSpc>
                <a:spcPct val="100000"/>
              </a:lnSpc>
              <a:buNone/>
              <a:defRPr/>
            </a:pPr>
            <a:r>
              <a:rPr lang="en-GB" sz="1400" dirty="0">
                <a:latin typeface="Arial" panose="020B0604020202020204" pitchFamily="34" charset="0"/>
                <a:cs typeface="Arial" panose="020B0604020202020204" pitchFamily="34" charset="0"/>
              </a:rPr>
              <a:t>The highest levels of deprivation in Weymouth &amp; Portland PNA Locality are found around Weymouth Town, </a:t>
            </a:r>
            <a:r>
              <a:rPr lang="en-GB" sz="1400" dirty="0" err="1">
                <a:latin typeface="Arial" panose="020B0604020202020204" pitchFamily="34" charset="0"/>
                <a:cs typeface="Arial" panose="020B0604020202020204" pitchFamily="34" charset="0"/>
              </a:rPr>
              <a:t>Melcombe</a:t>
            </a:r>
            <a:r>
              <a:rPr lang="en-GB" sz="1400" dirty="0">
                <a:latin typeface="Arial" panose="020B0604020202020204" pitchFamily="34" charset="0"/>
                <a:cs typeface="Arial" panose="020B0604020202020204" pitchFamily="34" charset="0"/>
              </a:rPr>
              <a:t> Regis, Littlemoor, Rodwell, Westham and the Grove. </a:t>
            </a:r>
          </a:p>
          <a:p>
            <a:pPr marL="0" indent="0">
              <a:lnSpc>
                <a:spcPct val="100000"/>
              </a:lnSpc>
              <a:buNone/>
              <a:defRPr/>
            </a:pPr>
            <a:r>
              <a:rPr lang="en-GB" sz="1400" dirty="0">
                <a:latin typeface="Arial" panose="020B0604020202020204" pitchFamily="34" charset="0"/>
                <a:cs typeface="Arial" panose="020B0604020202020204" pitchFamily="34" charset="0"/>
              </a:rPr>
              <a:t>Here 9 lower super output areas (LSOAs) are amongst the 20% most deprived in England.</a:t>
            </a:r>
          </a:p>
          <a:p>
            <a:pPr marL="0" indent="0">
              <a:lnSpc>
                <a:spcPct val="100000"/>
              </a:lnSpc>
              <a:buNone/>
              <a:defRPr/>
            </a:pPr>
            <a:r>
              <a:rPr lang="en-GB" sz="1400" dirty="0">
                <a:latin typeface="Arial" panose="020B0604020202020204" pitchFamily="34" charset="0"/>
                <a:cs typeface="Arial" panose="020B0604020202020204" pitchFamily="34" charset="0"/>
              </a:rPr>
              <a:t>A further 10 LSOAs are amongst the 40% most deprived.</a:t>
            </a:r>
          </a:p>
          <a:p>
            <a:pPr marL="0" indent="0">
              <a:lnSpc>
                <a:spcPct val="100000"/>
              </a:lnSpc>
              <a:buNone/>
              <a:defRPr/>
            </a:pPr>
            <a:r>
              <a:rPr lang="en-GB" sz="1400" dirty="0">
                <a:latin typeface="Arial" panose="020B0604020202020204" pitchFamily="34" charset="0"/>
                <a:cs typeface="Arial" panose="020B0604020202020204" pitchFamily="34" charset="0"/>
              </a:rPr>
              <a:t>53% of its population live in the 20% most deprived areas of Dorset.</a:t>
            </a:r>
          </a:p>
          <a:p>
            <a:pPr marL="0" indent="0">
              <a:lnSpc>
                <a:spcPct val="100000"/>
              </a:lnSpc>
              <a:buNone/>
              <a:defRPr/>
            </a:pPr>
            <a:r>
              <a:rPr lang="en-GB" sz="1400" dirty="0">
                <a:latin typeface="Arial" panose="020B0604020202020204" pitchFamily="34" charset="0"/>
                <a:cs typeface="Arial" panose="020B0604020202020204" pitchFamily="34" charset="0"/>
              </a:rPr>
              <a:t>24% live in the 20% most deprived areas of England.</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C5088D47-89EB-F7E2-32AE-83E52B438CDD}"/>
              </a:ext>
            </a:extLst>
          </p:cNvPr>
          <p:cNvPicPr>
            <a:picLocks noChangeAspect="1"/>
          </p:cNvPicPr>
          <p:nvPr/>
        </p:nvPicPr>
        <p:blipFill>
          <a:blip r:embed="rId3"/>
          <a:stretch>
            <a:fillRect/>
          </a:stretch>
        </p:blipFill>
        <p:spPr>
          <a:xfrm>
            <a:off x="5919018" y="109896"/>
            <a:ext cx="4474473" cy="5954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252EB64B-46B1-614B-B16C-C5E77307ACDB}"/>
              </a:ext>
            </a:extLst>
          </p:cNvPr>
          <p:cNvPicPr>
            <a:picLocks noChangeAspect="1"/>
          </p:cNvPicPr>
          <p:nvPr/>
        </p:nvPicPr>
        <p:blipFill>
          <a:blip r:embed="rId3"/>
          <a:stretch>
            <a:fillRect/>
          </a:stretch>
        </p:blipFill>
        <p:spPr>
          <a:xfrm>
            <a:off x="1658581" y="757596"/>
            <a:ext cx="8858963" cy="5056486"/>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1E9EA4BE-889C-5F32-D732-8DDD131B4462}"/>
              </a:ext>
            </a:extLst>
          </p:cNvPr>
          <p:cNvPicPr>
            <a:picLocks noChangeAspect="1"/>
          </p:cNvPicPr>
          <p:nvPr/>
        </p:nvPicPr>
        <p:blipFill>
          <a:blip r:embed="rId3"/>
          <a:stretch>
            <a:fillRect/>
          </a:stretch>
        </p:blipFill>
        <p:spPr>
          <a:xfrm>
            <a:off x="1455125" y="757596"/>
            <a:ext cx="9281750" cy="5297803"/>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medical report&#10;&#10;AI-generated content may be incorrect.">
            <a:extLst>
              <a:ext uri="{FF2B5EF4-FFF2-40B4-BE49-F238E27FC236}">
                <a16:creationId xmlns:a16="http://schemas.microsoft.com/office/drawing/2014/main" id="{42C99BC5-3A6A-9F23-282C-3BF938E3D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871" y="757596"/>
            <a:ext cx="4599901" cy="5301304"/>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endParaRPr lang="en-GB" altLang="en-US" sz="14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to the right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10;&#10;AI-generated content may be incorrect.">
            <a:extLst>
              <a:ext uri="{FF2B5EF4-FFF2-40B4-BE49-F238E27FC236}">
                <a16:creationId xmlns:a16="http://schemas.microsoft.com/office/drawing/2014/main" id="{B9D757CA-AFF8-E80D-A725-C01965C2B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88" y="757596"/>
            <a:ext cx="6917372" cy="52248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7" y="757596"/>
            <a:ext cx="5484813" cy="4905785"/>
          </a:xfrm>
        </p:spPr>
        <p:txBody>
          <a:bodyPr>
            <a:noAutofit/>
          </a:bodyPr>
          <a:lstStyle/>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Weymouth &amp; Portland PNA Locality has no gaps and is in Dorset Council. It is largely urban with a higher proportion of working age people compared to the Dorset Council average.  The area has high levels of deprivation with 9 areas amongst the most 20% deprived in England. Housing growth will be seen Littlemoor and Preston, Westham, Rodwell &amp; Wyke and Chickerell provided these developments are completed. </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cancer, coronary heart disease, heart failure, atrial fibrillation, stroke, hypertension, COPD, asthma, hospital stays for self-harm, self-reported limiting long-term illness and deaths from causes considered preventable.</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16 pharmacies within the PCN as of January 2025. The following headings have been used to describe the locality in more detail:</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lnSpc>
                <a:spcPct val="120000"/>
              </a:lnSpc>
              <a:buFont typeface="Arial" panose="020B0604020202020204" pitchFamily="34" charset="0"/>
              <a:buChar char="•"/>
              <a:defRPr/>
            </a:pPr>
            <a:endParaRPr lang="en-GB" altLang="en-US" sz="2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10091582" y="556034"/>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pic>
        <p:nvPicPr>
          <p:cNvPr id="4" name="Picture 3">
            <a:extLst>
              <a:ext uri="{FF2B5EF4-FFF2-40B4-BE49-F238E27FC236}">
                <a16:creationId xmlns:a16="http://schemas.microsoft.com/office/drawing/2014/main" id="{E4D57CAA-5779-2004-1685-9A6E5A17DF62}"/>
              </a:ext>
            </a:extLst>
          </p:cNvPr>
          <p:cNvPicPr>
            <a:picLocks noChangeAspect="1"/>
          </p:cNvPicPr>
          <p:nvPr/>
        </p:nvPicPr>
        <p:blipFill>
          <a:blip r:embed="rId4"/>
          <a:stretch>
            <a:fillRect/>
          </a:stretch>
        </p:blipFill>
        <p:spPr>
          <a:xfrm>
            <a:off x="6617477" y="180422"/>
            <a:ext cx="3282401" cy="57862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5895332"/>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As of January 2025, there are 16 pharmacies in Weymouth &amp; Portland PNA locality. There are no practices or branches of practices with dispensing doctors providing drugs and appliances to their own patients.</a:t>
            </a:r>
            <a:r>
              <a:rPr lang="en-GB" sz="1200" dirty="0">
                <a:latin typeface="Arial" panose="020B0604020202020204" pitchFamily="34" charset="0"/>
                <a:ea typeface="Cambria" panose="02040503050406030204" pitchFamily="18" charset="0"/>
                <a:cs typeface="Times New Roman" panose="02020603050405020304" pitchFamily="18" charset="0"/>
              </a:rPr>
              <a:t> </a:t>
            </a:r>
            <a:r>
              <a:rPr lang="en-US" sz="1200" dirty="0">
                <a:effectLst/>
                <a:latin typeface="Arial" panose="020B0604020202020204" pitchFamily="34" charset="0"/>
                <a:ea typeface="Cambria" panose="02040503050406030204" pitchFamily="18" charset="0"/>
                <a:cs typeface="Times New Roman" panose="02020603050405020304" pitchFamily="18" charset="0"/>
              </a:rPr>
              <a:t>Of the 16 pharmacies, there are:</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15 providing Pharmacy First services.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Four independent pharmacies.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12 pharmacies owned by national pharmacy chains: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Three by Boots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Three by Well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Two by Rowlands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by Asda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by Day Lewis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by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Jhoots</a:t>
            </a:r>
            <a:r>
              <a:rPr lang="en-US" sz="1200" dirty="0">
                <a:effectLst/>
                <a:latin typeface="Arial" panose="020B0604020202020204" pitchFamily="34" charset="0"/>
                <a:ea typeface="Cambria" panose="02040503050406030204" pitchFamily="18" charset="0"/>
                <a:cs typeface="Times New Roman" panose="02020603050405020304" pitchFamily="18" charset="0"/>
              </a:rPr>
              <a:t>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by Morrisons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15 pharmacies with 40-hour contracts and one pharmacy with 72-hour contracts. The 72-hour pharmacy is</a:t>
            </a:r>
            <a:r>
              <a:rPr lang="en-GB" sz="1200" dirty="0">
                <a:latin typeface="Arial" panose="020B0604020202020204" pitchFamily="34" charset="0"/>
                <a:ea typeface="Cambria" panose="02040503050406030204" pitchFamily="18" charset="0"/>
                <a:cs typeface="Times New Roman" panose="02020603050405020304" pitchFamily="18" charset="0"/>
              </a:rPr>
              <a:t> </a:t>
            </a:r>
            <a:r>
              <a:rPr lang="en-US" sz="1200" dirty="0">
                <a:effectLst/>
                <a:latin typeface="Arial" panose="020B0604020202020204" pitchFamily="34" charset="0"/>
                <a:ea typeface="Cambria" panose="02040503050406030204" pitchFamily="18" charset="0"/>
                <a:cs typeface="Times New Roman" panose="02020603050405020304" pitchFamily="18" charset="0"/>
              </a:rPr>
              <a:t>Asda Pharmacy, Newstead Road, Weymouth.</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r>
              <a:rPr lang="en-US" sz="12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a:t>
            </a:r>
            <a:r>
              <a:rPr lang="en-US" altLang="en-US" sz="1400" dirty="0">
                <a:latin typeface="Arial" panose="020B0604020202020204" pitchFamily="34" charset="0"/>
                <a:ea typeface="Calibri" panose="020F0502020204030204" pitchFamily="34" charset="0"/>
                <a:cs typeface="Arial" panose="020B0604020202020204" pitchFamily="34" charset="0"/>
              </a:rPr>
              <a:t>Weymouth &amp; Portland locality</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a:t>
            </a:r>
            <a:r>
              <a:rPr lang="en-US" altLang="en-US" sz="1400" dirty="0">
                <a:latin typeface="Arial" panose="020B0604020202020204" pitchFamily="34" charset="0"/>
                <a:ea typeface="Calibri" panose="020F0502020204030204" pitchFamily="34" charset="0"/>
                <a:cs typeface="Arial" panose="020B0604020202020204" pitchFamily="34" charset="0"/>
              </a:rPr>
              <a:t>Weymouth &amp; Portland</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94DF6D1C-4218-D396-5B37-C845C0985DF6}"/>
              </a:ext>
            </a:extLst>
          </p:cNvPr>
          <p:cNvGraphicFramePr>
            <a:graphicFrameLocks noGrp="1"/>
          </p:cNvGraphicFramePr>
          <p:nvPr>
            <p:extLst>
              <p:ext uri="{D42A27DB-BD31-4B8C-83A1-F6EECF244321}">
                <p14:modId xmlns:p14="http://schemas.microsoft.com/office/powerpoint/2010/main" val="3103384386"/>
              </p:ext>
            </p:extLst>
          </p:nvPr>
        </p:nvGraphicFramePr>
        <p:xfrm>
          <a:off x="611188" y="2367499"/>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3782209443"/>
                    </a:ext>
                  </a:extLst>
                </a:gridCol>
                <a:gridCol w="684039">
                  <a:extLst>
                    <a:ext uri="{9D8B030D-6E8A-4147-A177-3AD203B41FA5}">
                      <a16:colId xmlns:a16="http://schemas.microsoft.com/office/drawing/2014/main" val="492557180"/>
                    </a:ext>
                  </a:extLst>
                </a:gridCol>
                <a:gridCol w="924216">
                  <a:extLst>
                    <a:ext uri="{9D8B030D-6E8A-4147-A177-3AD203B41FA5}">
                      <a16:colId xmlns:a16="http://schemas.microsoft.com/office/drawing/2014/main" val="1661425508"/>
                    </a:ext>
                  </a:extLst>
                </a:gridCol>
                <a:gridCol w="2436207">
                  <a:extLst>
                    <a:ext uri="{9D8B030D-6E8A-4147-A177-3AD203B41FA5}">
                      <a16:colId xmlns:a16="http://schemas.microsoft.com/office/drawing/2014/main" val="421440299"/>
                    </a:ext>
                  </a:extLst>
                </a:gridCol>
                <a:gridCol w="2115871">
                  <a:extLst>
                    <a:ext uri="{9D8B030D-6E8A-4147-A177-3AD203B41FA5}">
                      <a16:colId xmlns:a16="http://schemas.microsoft.com/office/drawing/2014/main" val="1093293349"/>
                    </a:ext>
                  </a:extLst>
                </a:gridCol>
                <a:gridCol w="1617785">
                  <a:extLst>
                    <a:ext uri="{9D8B030D-6E8A-4147-A177-3AD203B41FA5}">
                      <a16:colId xmlns:a16="http://schemas.microsoft.com/office/drawing/2014/main" val="3774379835"/>
                    </a:ext>
                  </a:extLst>
                </a:gridCol>
                <a:gridCol w="1555358">
                  <a:extLst>
                    <a:ext uri="{9D8B030D-6E8A-4147-A177-3AD203B41FA5}">
                      <a16:colId xmlns:a16="http://schemas.microsoft.com/office/drawing/2014/main" val="2271969328"/>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02646587"/>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73,555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23.1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1,722,884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23.4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587241"/>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73,403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24.5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1,707,974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23.3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388747"/>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73,403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21.8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1,703,193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23.2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4540865"/>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1,124,213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5993418"/>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7,227,720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4290844"/>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4049355"/>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9107729"/>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1,124,213. Of the total number of items dispensed in this locality, 98%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F64EABAD-A100-4815-5A0E-B2482B626891}"/>
              </a:ext>
            </a:extLst>
          </p:cNvPr>
          <p:cNvPicPr>
            <a:picLocks noChangeAspect="1"/>
          </p:cNvPicPr>
          <p:nvPr/>
        </p:nvPicPr>
        <p:blipFill>
          <a:blip r:embed="rId3"/>
          <a:srcRect t="7342"/>
          <a:stretch/>
        </p:blipFill>
        <p:spPr>
          <a:xfrm>
            <a:off x="6096000" y="1787197"/>
            <a:ext cx="5572903" cy="3283606"/>
          </a:xfrm>
          <a:prstGeom prst="rect">
            <a:avLst/>
          </a:prstGeom>
        </p:spPr>
      </p:pic>
      <p:pic>
        <p:nvPicPr>
          <p:cNvPr id="10" name="Picture 9">
            <a:extLst>
              <a:ext uri="{FF2B5EF4-FFF2-40B4-BE49-F238E27FC236}">
                <a16:creationId xmlns:a16="http://schemas.microsoft.com/office/drawing/2014/main" id="{6A72636E-3C1F-0A88-97DD-B3CC81ED79BD}"/>
              </a:ext>
            </a:extLst>
          </p:cNvPr>
          <p:cNvPicPr>
            <a:picLocks noChangeAspect="1"/>
          </p:cNvPicPr>
          <p:nvPr/>
        </p:nvPicPr>
        <p:blipFill>
          <a:blip r:embed="rId4"/>
          <a:stretch>
            <a:fillRect/>
          </a:stretch>
        </p:blipFill>
        <p:spPr>
          <a:xfrm>
            <a:off x="1799223" y="3043413"/>
            <a:ext cx="3362794" cy="17147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Weymouth &amp; Portland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BBA45700-BCA8-F02A-2BF0-49899EF752C6}"/>
              </a:ext>
            </a:extLst>
          </p:cNvPr>
          <p:cNvPicPr>
            <a:picLocks noChangeAspect="1"/>
          </p:cNvPicPr>
          <p:nvPr/>
        </p:nvPicPr>
        <p:blipFill>
          <a:blip r:embed="rId3"/>
          <a:stretch>
            <a:fillRect/>
          </a:stretch>
        </p:blipFill>
        <p:spPr>
          <a:xfrm>
            <a:off x="5574518" y="1549711"/>
            <a:ext cx="6328196" cy="3950550"/>
          </a:xfrm>
          <a:prstGeom prst="rect">
            <a:avLst/>
          </a:prstGeom>
        </p:spPr>
      </p:pic>
      <p:sp>
        <p:nvSpPr>
          <p:cNvPr id="3" name="TextBox 2">
            <a:extLst>
              <a:ext uri="{FF2B5EF4-FFF2-40B4-BE49-F238E27FC236}">
                <a16:creationId xmlns:a16="http://schemas.microsoft.com/office/drawing/2014/main" id="{3AD35E26-21CE-DF07-C1F7-E5A6D267D623}"/>
              </a:ext>
            </a:extLst>
          </p:cNvPr>
          <p:cNvSpPr txBox="1"/>
          <p:nvPr/>
        </p:nvSpPr>
        <p:spPr>
          <a:xfrm>
            <a:off x="6777228" y="805175"/>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a:t>
            </a: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Weymouth &amp; Portland</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861476"/>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Weymouth &amp; Portland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15 pharmacies. In 2023/24 (the last full year of data), there were 6,434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13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10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15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539749" y="1606549"/>
            <a:ext cx="3147347" cy="4170372"/>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73,400 people resident in the Weymouth &amp; Portland PNA Locality (36,400 males and 37,000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50% of its residents are female, 50% are male. 27%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Dorset Council average, it has a lower proportion of people aged 15-19 and aged 65+. It has a higher proportion of people of aged 20 to 59.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A5C15785-85B6-AE98-419D-F00C3521638A}"/>
              </a:ext>
            </a:extLst>
          </p:cNvPr>
          <p:cNvPicPr>
            <a:picLocks noChangeAspect="1"/>
          </p:cNvPicPr>
          <p:nvPr/>
        </p:nvPicPr>
        <p:blipFill>
          <a:blip r:embed="rId3"/>
          <a:stretch>
            <a:fillRect/>
          </a:stretch>
        </p:blipFill>
        <p:spPr>
          <a:xfrm>
            <a:off x="4830427" y="433746"/>
            <a:ext cx="6821824" cy="5038942"/>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the PNA Locality is largely urban with the highest population density around </a:t>
            </a:r>
            <a:r>
              <a:rPr lang="en-GB" sz="1400" dirty="0" err="1">
                <a:latin typeface="Arial" panose="020B0604020202020204" pitchFamily="34" charset="0"/>
                <a:cs typeface="Arial" panose="020B0604020202020204" pitchFamily="34" charset="0"/>
              </a:rPr>
              <a:t>Melcombe</a:t>
            </a:r>
            <a:r>
              <a:rPr lang="en-GB" sz="1400" dirty="0">
                <a:latin typeface="Arial" panose="020B0604020202020204" pitchFamily="34" charset="0"/>
                <a:cs typeface="Arial" panose="020B0604020202020204" pitchFamily="34" charset="0"/>
              </a:rPr>
              <a:t> Regis and Rodwell.</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EB83C9E2-9A1B-41F7-20EB-2621E5FFD1E3}"/>
              </a:ext>
            </a:extLst>
          </p:cNvPr>
          <p:cNvPicPr>
            <a:picLocks noChangeAspect="1"/>
          </p:cNvPicPr>
          <p:nvPr/>
        </p:nvPicPr>
        <p:blipFill>
          <a:blip r:embed="rId3"/>
          <a:stretch>
            <a:fillRect/>
          </a:stretch>
        </p:blipFill>
        <p:spPr>
          <a:xfrm>
            <a:off x="6096000" y="362052"/>
            <a:ext cx="4925961" cy="5551047"/>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9FCAD3-C3DF-4347-9052-4C573436AF57}"/>
</file>

<file path=customXml/itemProps2.xml><?xml version="1.0" encoding="utf-8"?>
<ds:datastoreItem xmlns:ds="http://schemas.openxmlformats.org/officeDocument/2006/customXml" ds:itemID="{9CF88763-1E63-4594-9B70-52B43921400B}"/>
</file>

<file path=customXml/itemProps3.xml><?xml version="1.0" encoding="utf-8"?>
<ds:datastoreItem xmlns:ds="http://schemas.openxmlformats.org/officeDocument/2006/customXml" ds:itemID="{57863EF9-E58B-44B5-B585-B49FE8FEDB5F}"/>
</file>

<file path=docProps/app.xml><?xml version="1.0" encoding="utf-8"?>
<Properties xmlns="http://schemas.openxmlformats.org/officeDocument/2006/extended-properties" xmlns:vt="http://schemas.openxmlformats.org/officeDocument/2006/docPropsVTypes">
  <TotalTime>531</TotalTime>
  <Words>1428</Words>
  <Application>Microsoft Office PowerPoint</Application>
  <PresentationFormat>Widescreen</PresentationFormat>
  <Paragraphs>177</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2025-03-14T16:30:22Z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