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5D867-3490-4F67-835C-65E35CD6378C}" v="9" dt="2025-03-14T14:21:26.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5CC5D867-3490-4F67-835C-65E35CD6378C}"/>
    <pc:docChg chg="undo custSel modSld">
      <pc:chgData name="Lee Robertson" userId="f40b26ab-86aa-473c-acf5-afe423f05a76" providerId="ADAL" clId="{5CC5D867-3490-4F67-835C-65E35CD6378C}" dt="2025-03-18T11:22:53.521" v="1358" actId="1076"/>
      <pc:docMkLst>
        <pc:docMk/>
      </pc:docMkLst>
      <pc:sldChg chg="modSp mod">
        <pc:chgData name="Lee Robertson" userId="f40b26ab-86aa-473c-acf5-afe423f05a76" providerId="ADAL" clId="{5CC5D867-3490-4F67-835C-65E35CD6378C}" dt="2025-03-12T17:35:49.823" v="263" actId="20577"/>
        <pc:sldMkLst>
          <pc:docMk/>
          <pc:sldMk cId="0" sldId="259"/>
        </pc:sldMkLst>
        <pc:spChg chg="mod">
          <ac:chgData name="Lee Robertson" userId="f40b26ab-86aa-473c-acf5-afe423f05a76" providerId="ADAL" clId="{5CC5D867-3490-4F67-835C-65E35CD6378C}" dt="2025-03-12T17:35:49.823" v="263" actId="20577"/>
          <ac:spMkLst>
            <pc:docMk/>
            <pc:sldMk cId="0" sldId="259"/>
            <ac:spMk id="3" creationId="{C60867C0-9045-6F88-743F-0055E64E979E}"/>
          </ac:spMkLst>
        </pc:spChg>
      </pc:sldChg>
      <pc:sldChg chg="addSp delSp modSp mod">
        <pc:chgData name="Lee Robertson" userId="f40b26ab-86aa-473c-acf5-afe423f05a76" providerId="ADAL" clId="{5CC5D867-3490-4F67-835C-65E35CD6378C}" dt="2025-03-18T11:22:53.521" v="1358" actId="1076"/>
        <pc:sldMkLst>
          <pc:docMk/>
          <pc:sldMk cId="0" sldId="260"/>
        </pc:sldMkLst>
        <pc:spChg chg="mod">
          <ac:chgData name="Lee Robertson" userId="f40b26ab-86aa-473c-acf5-afe423f05a76" providerId="ADAL" clId="{5CC5D867-3490-4F67-835C-65E35CD6378C}" dt="2025-03-18T11:18:39.968" v="1324" actId="20577"/>
          <ac:spMkLst>
            <pc:docMk/>
            <pc:sldMk cId="0" sldId="260"/>
            <ac:spMk id="2" creationId="{DC31B907-B51B-DA99-2115-7341B3B3B57D}"/>
          </ac:spMkLst>
        </pc:spChg>
        <pc:grpChg chg="mod">
          <ac:chgData name="Lee Robertson" userId="f40b26ab-86aa-473c-acf5-afe423f05a76" providerId="ADAL" clId="{5CC5D867-3490-4F67-835C-65E35CD6378C}" dt="2025-03-10T16:07:47.920" v="26" actId="1076"/>
          <ac:grpSpMkLst>
            <pc:docMk/>
            <pc:sldMk cId="0" sldId="260"/>
            <ac:grpSpMk id="14" creationId="{CF02DD2F-F81B-79E4-B52F-04F14F8CEBF5}"/>
          </ac:grpSpMkLst>
        </pc:grpChg>
        <pc:picChg chg="add del mod ord">
          <ac:chgData name="Lee Robertson" userId="f40b26ab-86aa-473c-acf5-afe423f05a76" providerId="ADAL" clId="{5CC5D867-3490-4F67-835C-65E35CD6378C}" dt="2025-03-18T11:22:31.777" v="1350" actId="478"/>
          <ac:picMkLst>
            <pc:docMk/>
            <pc:sldMk cId="0" sldId="260"/>
            <ac:picMk id="4" creationId="{D0B468B4-1ABD-0D2F-0C20-44409A4C545B}"/>
          </ac:picMkLst>
        </pc:picChg>
        <pc:picChg chg="add mod modCrop">
          <ac:chgData name="Lee Robertson" userId="f40b26ab-86aa-473c-acf5-afe423f05a76" providerId="ADAL" clId="{5CC5D867-3490-4F67-835C-65E35CD6378C}" dt="2025-03-18T11:22:53.521" v="1358" actId="1076"/>
          <ac:picMkLst>
            <pc:docMk/>
            <pc:sldMk cId="0" sldId="260"/>
            <ac:picMk id="5" creationId="{96F96D55-C55C-8471-8F9F-83269C2961C8}"/>
          </ac:picMkLst>
        </pc:picChg>
      </pc:sldChg>
      <pc:sldChg chg="addSp delSp modSp mod">
        <pc:chgData name="Lee Robertson" userId="f40b26ab-86aa-473c-acf5-afe423f05a76" providerId="ADAL" clId="{5CC5D867-3490-4F67-835C-65E35CD6378C}" dt="2025-03-14T15:12:26.200" v="1096" actId="20577"/>
        <pc:sldMkLst>
          <pc:docMk/>
          <pc:sldMk cId="0" sldId="264"/>
        </pc:sldMkLst>
        <pc:spChg chg="mod">
          <ac:chgData name="Lee Robertson" userId="f40b26ab-86aa-473c-acf5-afe423f05a76" providerId="ADAL" clId="{5CC5D867-3490-4F67-835C-65E35CD6378C}" dt="2025-03-14T15:12:26.200" v="1096" actId="20577"/>
          <ac:spMkLst>
            <pc:docMk/>
            <pc:sldMk cId="0" sldId="264"/>
            <ac:spMk id="3" creationId="{1E6A5607-BEEC-8739-955C-427117F6753C}"/>
          </ac:spMkLst>
        </pc:spChg>
        <pc:picChg chg="add mod">
          <ac:chgData name="Lee Robertson" userId="f40b26ab-86aa-473c-acf5-afe423f05a76" providerId="ADAL" clId="{5CC5D867-3490-4F67-835C-65E35CD6378C}" dt="2025-03-10T16:11:13.086" v="39" actId="1076"/>
          <ac:picMkLst>
            <pc:docMk/>
            <pc:sldMk cId="0" sldId="264"/>
            <ac:picMk id="5" creationId="{009B7203-D6F9-2DBF-A428-ECD87246399B}"/>
          </ac:picMkLst>
        </pc:picChg>
      </pc:sldChg>
      <pc:sldChg chg="addSp delSp modSp mod">
        <pc:chgData name="Lee Robertson" userId="f40b26ab-86aa-473c-acf5-afe423f05a76" providerId="ADAL" clId="{5CC5D867-3490-4F67-835C-65E35CD6378C}" dt="2025-03-14T15:13:16.444" v="1123" actId="20577"/>
        <pc:sldMkLst>
          <pc:docMk/>
          <pc:sldMk cId="0" sldId="270"/>
        </pc:sldMkLst>
        <pc:spChg chg="mod">
          <ac:chgData name="Lee Robertson" userId="f40b26ab-86aa-473c-acf5-afe423f05a76" providerId="ADAL" clId="{5CC5D867-3490-4F67-835C-65E35CD6378C}" dt="2025-03-14T15:13:16.444" v="1123" actId="20577"/>
          <ac:spMkLst>
            <pc:docMk/>
            <pc:sldMk cId="0" sldId="270"/>
            <ac:spMk id="31747" creationId="{CE79DDEA-A09C-2120-FE24-CB091495A51E}"/>
          </ac:spMkLst>
        </pc:spChg>
        <pc:picChg chg="add mod">
          <ac:chgData name="Lee Robertson" userId="f40b26ab-86aa-473c-acf5-afe423f05a76" providerId="ADAL" clId="{5CC5D867-3490-4F67-835C-65E35CD6378C}" dt="2025-03-11T18:21:39" v="79" actId="14100"/>
          <ac:picMkLst>
            <pc:docMk/>
            <pc:sldMk cId="0" sldId="270"/>
            <ac:picMk id="3" creationId="{DF13725A-C8FF-3662-27D8-F8BF59309F85}"/>
          </ac:picMkLst>
        </pc:picChg>
      </pc:sldChg>
      <pc:sldChg chg="addSp delSp modSp mod">
        <pc:chgData name="Lee Robertson" userId="f40b26ab-86aa-473c-acf5-afe423f05a76" providerId="ADAL" clId="{5CC5D867-3490-4F67-835C-65E35CD6378C}" dt="2025-03-14T15:31:22.341" v="1301" actId="2711"/>
        <pc:sldMkLst>
          <pc:docMk/>
          <pc:sldMk cId="0" sldId="272"/>
        </pc:sldMkLst>
        <pc:spChg chg="mod">
          <ac:chgData name="Lee Robertson" userId="f40b26ab-86aa-473c-acf5-afe423f05a76" providerId="ADAL" clId="{5CC5D867-3490-4F67-835C-65E35CD6378C}" dt="2025-03-14T15:31:22.341" v="1301" actId="2711"/>
          <ac:spMkLst>
            <pc:docMk/>
            <pc:sldMk cId="0" sldId="272"/>
            <ac:spMk id="5" creationId="{7A02234A-32B9-F4E9-713F-369005D2E9F7}"/>
          </ac:spMkLst>
        </pc:spChg>
        <pc:picChg chg="add mod">
          <ac:chgData name="Lee Robertson" userId="f40b26ab-86aa-473c-acf5-afe423f05a76" providerId="ADAL" clId="{5CC5D867-3490-4F67-835C-65E35CD6378C}" dt="2025-03-10T16:12:29.499" v="44" actId="14100"/>
          <ac:picMkLst>
            <pc:docMk/>
            <pc:sldMk cId="0" sldId="272"/>
            <ac:picMk id="4" creationId="{338BE661-8C3A-2E99-6E32-2C21A413003E}"/>
          </ac:picMkLst>
        </pc:picChg>
      </pc:sldChg>
      <pc:sldChg chg="addSp delSp modSp mod">
        <pc:chgData name="Lee Robertson" userId="f40b26ab-86aa-473c-acf5-afe423f05a76" providerId="ADAL" clId="{5CC5D867-3490-4F67-835C-65E35CD6378C}" dt="2025-03-14T14:21:38.302" v="413" actId="20577"/>
        <pc:sldMkLst>
          <pc:docMk/>
          <pc:sldMk cId="0" sldId="275"/>
        </pc:sldMkLst>
        <pc:spChg chg="mod">
          <ac:chgData name="Lee Robertson" userId="f40b26ab-86aa-473c-acf5-afe423f05a76" providerId="ADAL" clId="{5CC5D867-3490-4F67-835C-65E35CD6378C}" dt="2025-03-14T14:20:53.446" v="381" actId="20577"/>
          <ac:spMkLst>
            <pc:docMk/>
            <pc:sldMk cId="0" sldId="275"/>
            <ac:spMk id="2" creationId="{4FF7ACB0-3411-0279-E718-853D84EE6B18}"/>
          </ac:spMkLst>
        </pc:spChg>
        <pc:spChg chg="add mod">
          <ac:chgData name="Lee Robertson" userId="f40b26ab-86aa-473c-acf5-afe423f05a76" providerId="ADAL" clId="{5CC5D867-3490-4F67-835C-65E35CD6378C}" dt="2025-03-14T14:21:38.302" v="413" actId="20577"/>
          <ac:spMkLst>
            <pc:docMk/>
            <pc:sldMk cId="0" sldId="275"/>
            <ac:spMk id="3" creationId="{80292A9A-513D-D1DF-A982-CDE586DC9E8A}"/>
          </ac:spMkLst>
        </pc:spChg>
        <pc:picChg chg="add mod">
          <ac:chgData name="Lee Robertson" userId="f40b26ab-86aa-473c-acf5-afe423f05a76" providerId="ADAL" clId="{5CC5D867-3490-4F67-835C-65E35CD6378C}" dt="2025-03-14T14:21:28.010" v="383" actId="1076"/>
          <ac:picMkLst>
            <pc:docMk/>
            <pc:sldMk cId="0" sldId="275"/>
            <ac:picMk id="4" creationId="{3AFA190D-73F3-038A-8115-D0421A07FFBA}"/>
          </ac:picMkLst>
        </pc:picChg>
      </pc:sldChg>
      <pc:sldChg chg="modSp mod">
        <pc:chgData name="Lee Robertson" userId="f40b26ab-86aa-473c-acf5-afe423f05a76" providerId="ADAL" clId="{5CC5D867-3490-4F67-835C-65E35CD6378C}" dt="2025-03-14T15:10:30.369" v="1071" actId="20577"/>
        <pc:sldMkLst>
          <pc:docMk/>
          <pc:sldMk cId="0" sldId="279"/>
        </pc:sldMkLst>
        <pc:spChg chg="mod">
          <ac:chgData name="Lee Robertson" userId="f40b26ab-86aa-473c-acf5-afe423f05a76" providerId="ADAL" clId="{5CC5D867-3490-4F67-835C-65E35CD6378C}" dt="2025-03-14T15:10:30.369" v="1071" actId="20577"/>
          <ac:spMkLst>
            <pc:docMk/>
            <pc:sldMk cId="0" sldId="279"/>
            <ac:spMk id="5" creationId="{1D744774-CFFC-5984-8B26-8B9B94A398C1}"/>
          </ac:spMkLst>
        </pc:spChg>
      </pc:sldChg>
      <pc:sldChg chg="addSp delSp modSp mod">
        <pc:chgData name="Lee Robertson" userId="f40b26ab-86aa-473c-acf5-afe423f05a76" providerId="ADAL" clId="{5CC5D867-3490-4F67-835C-65E35CD6378C}" dt="2025-03-14T14:20:40.762" v="374" actId="20577"/>
        <pc:sldMkLst>
          <pc:docMk/>
          <pc:sldMk cId="0" sldId="280"/>
        </pc:sldMkLst>
        <pc:spChg chg="mod">
          <ac:chgData name="Lee Robertson" userId="f40b26ab-86aa-473c-acf5-afe423f05a76" providerId="ADAL" clId="{5CC5D867-3490-4F67-835C-65E35CD6378C}" dt="2025-03-14T14:20:40.762" v="374" actId="20577"/>
          <ac:spMkLst>
            <pc:docMk/>
            <pc:sldMk cId="0" sldId="280"/>
            <ac:spMk id="2" creationId="{487CAD08-2EB2-BBA3-DB24-03B3289548D8}"/>
          </ac:spMkLst>
        </pc:spChg>
        <pc:picChg chg="add mod">
          <ac:chgData name="Lee Robertson" userId="f40b26ab-86aa-473c-acf5-afe423f05a76" providerId="ADAL" clId="{5CC5D867-3490-4F67-835C-65E35CD6378C}" dt="2025-03-10T16:08:15.873" v="30" actId="1076"/>
          <ac:picMkLst>
            <pc:docMk/>
            <pc:sldMk cId="0" sldId="280"/>
            <ac:picMk id="6" creationId="{AF059C84-FDEB-0B78-ADB6-146595BFECD4}"/>
          </ac:picMkLst>
        </pc:picChg>
        <pc:picChg chg="add mod">
          <ac:chgData name="Lee Robertson" userId="f40b26ab-86aa-473c-acf5-afe423f05a76" providerId="ADAL" clId="{5CC5D867-3490-4F67-835C-65E35CD6378C}" dt="2025-03-10T16:08:34.167" v="33" actId="1076"/>
          <ac:picMkLst>
            <pc:docMk/>
            <pc:sldMk cId="0" sldId="280"/>
            <ac:picMk id="10" creationId="{41459F33-0388-18A6-05BA-285CCFAB9D02}"/>
          </ac:picMkLst>
        </pc:picChg>
      </pc:sldChg>
      <pc:sldChg chg="addSp delSp modSp mod">
        <pc:chgData name="Lee Robertson" userId="f40b26ab-86aa-473c-acf5-afe423f05a76" providerId="ADAL" clId="{5CC5D867-3490-4F67-835C-65E35CD6378C}" dt="2025-03-10T16:19:14.924" v="48" actId="1076"/>
        <pc:sldMkLst>
          <pc:docMk/>
          <pc:sldMk cId="2640358336" sldId="281"/>
        </pc:sldMkLst>
        <pc:picChg chg="add mod">
          <ac:chgData name="Lee Robertson" userId="f40b26ab-86aa-473c-acf5-afe423f05a76" providerId="ADAL" clId="{5CC5D867-3490-4F67-835C-65E35CD6378C}" dt="2025-03-10T16:19:14.924" v="48" actId="1076"/>
          <ac:picMkLst>
            <pc:docMk/>
            <pc:sldMk cId="2640358336" sldId="281"/>
            <ac:picMk id="3" creationId="{BE6C5AA4-6B5C-7381-DF6E-9E8113BB7A35}"/>
          </ac:picMkLst>
        </pc:picChg>
      </pc:sldChg>
      <pc:sldChg chg="addSp delSp modSp mod">
        <pc:chgData name="Lee Robertson" userId="f40b26ab-86aa-473c-acf5-afe423f05a76" providerId="ADAL" clId="{5CC5D867-3490-4F67-835C-65E35CD6378C}" dt="2025-03-10T16:19:55.818" v="59" actId="1076"/>
        <pc:sldMkLst>
          <pc:docMk/>
          <pc:sldMk cId="340509257" sldId="282"/>
        </pc:sldMkLst>
        <pc:picChg chg="add mod">
          <ac:chgData name="Lee Robertson" userId="f40b26ab-86aa-473c-acf5-afe423f05a76" providerId="ADAL" clId="{5CC5D867-3490-4F67-835C-65E35CD6378C}" dt="2025-03-10T16:19:55.818" v="59" actId="1076"/>
          <ac:picMkLst>
            <pc:docMk/>
            <pc:sldMk cId="340509257" sldId="282"/>
            <ac:picMk id="4" creationId="{DB89E60F-1A12-FDB4-EFB7-1E3F62BFC824}"/>
          </ac:picMkLst>
        </pc:picChg>
      </pc:sldChg>
      <pc:sldChg chg="addSp delSp modSp mod">
        <pc:chgData name="Lee Robertson" userId="f40b26ab-86aa-473c-acf5-afe423f05a76" providerId="ADAL" clId="{5CC5D867-3490-4F67-835C-65E35CD6378C}" dt="2025-03-10T16:20:13.203" v="65" actId="1076"/>
        <pc:sldMkLst>
          <pc:docMk/>
          <pc:sldMk cId="302776101" sldId="283"/>
        </pc:sldMkLst>
        <pc:picChg chg="add mod">
          <ac:chgData name="Lee Robertson" userId="f40b26ab-86aa-473c-acf5-afe423f05a76" providerId="ADAL" clId="{5CC5D867-3490-4F67-835C-65E35CD6378C}" dt="2025-03-10T16:20:13.203" v="65" actId="1076"/>
          <ac:picMkLst>
            <pc:docMk/>
            <pc:sldMk cId="302776101" sldId="283"/>
            <ac:picMk id="4" creationId="{1950FD67-330E-8F46-229D-EB7CAB77B2BF}"/>
          </ac:picMkLst>
        </pc:picChg>
      </pc:sldChg>
      <pc:sldChg chg="addSp delSp modSp mod">
        <pc:chgData name="Lee Robertson" userId="f40b26ab-86aa-473c-acf5-afe423f05a76" providerId="ADAL" clId="{5CC5D867-3490-4F67-835C-65E35CD6378C}" dt="2025-03-14T15:12:50.876" v="1098" actId="2710"/>
        <pc:sldMkLst>
          <pc:docMk/>
          <pc:sldMk cId="300415772" sldId="284"/>
        </pc:sldMkLst>
        <pc:spChg chg="mod">
          <ac:chgData name="Lee Robertson" userId="f40b26ab-86aa-473c-acf5-afe423f05a76" providerId="ADAL" clId="{5CC5D867-3490-4F67-835C-65E35CD6378C}" dt="2025-03-14T15:12:50.876" v="1098" actId="2710"/>
          <ac:spMkLst>
            <pc:docMk/>
            <pc:sldMk cId="300415772" sldId="284"/>
            <ac:spMk id="27651" creationId="{D0D1869A-8C4F-757E-6F40-91AD5211AD81}"/>
          </ac:spMkLst>
        </pc:spChg>
        <pc:picChg chg="add mod">
          <ac:chgData name="Lee Robertson" userId="f40b26ab-86aa-473c-acf5-afe423f05a76" providerId="ADAL" clId="{5CC5D867-3490-4F67-835C-65E35CD6378C}" dt="2025-03-11T15:59:58.356" v="72" actId="14100"/>
          <ac:picMkLst>
            <pc:docMk/>
            <pc:sldMk cId="300415772" sldId="284"/>
            <ac:picMk id="3" creationId="{7AB8AC2C-593D-3B50-E7CE-2230F29F5028}"/>
          </ac:picMkLst>
        </pc:picChg>
      </pc:sldChg>
      <pc:sldChg chg="addSp delSp modSp mod">
        <pc:chgData name="Lee Robertson" userId="f40b26ab-86aa-473c-acf5-afe423f05a76" providerId="ADAL" clId="{5CC5D867-3490-4F67-835C-65E35CD6378C}" dt="2025-03-10T16:19:35.834" v="55" actId="14100"/>
        <pc:sldMkLst>
          <pc:docMk/>
          <pc:sldMk cId="1068252564" sldId="285"/>
        </pc:sldMkLst>
        <pc:picChg chg="add mod">
          <ac:chgData name="Lee Robertson" userId="f40b26ab-86aa-473c-acf5-afe423f05a76" providerId="ADAL" clId="{5CC5D867-3490-4F67-835C-65E35CD6378C}" dt="2025-03-10T16:19:35.834" v="55" actId="14100"/>
          <ac:picMkLst>
            <pc:docMk/>
            <pc:sldMk cId="1068252564" sldId="285"/>
            <ac:picMk id="4" creationId="{1BDA1C50-0AA0-D31A-F9F9-ED83E295179B}"/>
          </ac:picMkLst>
        </pc:picChg>
      </pc:sldChg>
      <pc:sldChg chg="modSp mod">
        <pc:chgData name="Lee Robertson" userId="f40b26ab-86aa-473c-acf5-afe423f05a76" providerId="ADAL" clId="{5CC5D867-3490-4F67-835C-65E35CD6378C}" dt="2025-03-12T11:07:02.703" v="228"/>
        <pc:sldMkLst>
          <pc:docMk/>
          <pc:sldMk cId="2318517287" sldId="286"/>
        </pc:sldMkLst>
        <pc:spChg chg="mod">
          <ac:chgData name="Lee Robertson" userId="f40b26ab-86aa-473c-acf5-afe423f05a76" providerId="ADAL" clId="{5CC5D867-3490-4F67-835C-65E35CD6378C}" dt="2025-03-12T11:07:02.703" v="228"/>
          <ac:spMkLst>
            <pc:docMk/>
            <pc:sldMk cId="2318517287" sldId="286"/>
            <ac:spMk id="8" creationId="{C0F0337C-AC3B-1296-2DA7-622DF751D326}"/>
          </ac:spMkLst>
        </pc:spChg>
      </pc:sldChg>
      <pc:sldChg chg="addSp delSp modSp mod">
        <pc:chgData name="Lee Robertson" userId="f40b26ab-86aa-473c-acf5-afe423f05a76" providerId="ADAL" clId="{5CC5D867-3490-4F67-835C-65E35CD6378C}" dt="2025-03-14T15:31:13.092" v="1300" actId="14100"/>
        <pc:sldMkLst>
          <pc:docMk/>
          <pc:sldMk cId="699288008" sldId="288"/>
        </pc:sldMkLst>
        <pc:spChg chg="mod">
          <ac:chgData name="Lee Robertson" userId="f40b26ab-86aa-473c-acf5-afe423f05a76" providerId="ADAL" clId="{5CC5D867-3490-4F67-835C-65E35CD6378C}" dt="2025-03-14T15:31:13.092" v="1300" actId="14100"/>
          <ac:spMkLst>
            <pc:docMk/>
            <pc:sldMk cId="699288008" sldId="288"/>
            <ac:spMk id="3" creationId="{F79FBD3E-4EF5-BCA8-CC27-720A1B9CE536}"/>
          </ac:spMkLst>
        </pc:spChg>
        <pc:picChg chg="add mod">
          <ac:chgData name="Lee Robertson" userId="f40b26ab-86aa-473c-acf5-afe423f05a76" providerId="ADAL" clId="{5CC5D867-3490-4F67-835C-65E35CD6378C}" dt="2025-03-14T14:42:50.178" v="542" actId="1076"/>
          <ac:picMkLst>
            <pc:docMk/>
            <pc:sldMk cId="699288008" sldId="288"/>
            <ac:picMk id="9" creationId="{E70BB9E2-DEC9-512D-3F19-C5BB2A383D2B}"/>
          </ac:picMkLst>
        </pc:picChg>
      </pc:sldChg>
      <pc:sldChg chg="addSp delSp modSp mod">
        <pc:chgData name="Lee Robertson" userId="f40b26ab-86aa-473c-acf5-afe423f05a76" providerId="ADAL" clId="{5CC5D867-3490-4F67-835C-65E35CD6378C}" dt="2025-03-14T14:20:17.172" v="372" actId="14734"/>
        <pc:sldMkLst>
          <pc:docMk/>
          <pc:sldMk cId="1236418831" sldId="305"/>
        </pc:sldMkLst>
        <pc:spChg chg="mod">
          <ac:chgData name="Lee Robertson" userId="f40b26ab-86aa-473c-acf5-afe423f05a76" providerId="ADAL" clId="{5CC5D867-3490-4F67-835C-65E35CD6378C}" dt="2025-03-14T14:19:57.814" v="369" actId="2711"/>
          <ac:spMkLst>
            <pc:docMk/>
            <pc:sldMk cId="1236418831" sldId="305"/>
            <ac:spMk id="3" creationId="{2C639FB7-B050-C5E9-6B59-F2D9AF8D1A4C}"/>
          </ac:spMkLst>
        </pc:spChg>
        <pc:graphicFrameChg chg="add mod modGraphic">
          <ac:chgData name="Lee Robertson" userId="f40b26ab-86aa-473c-acf5-afe423f05a76" providerId="ADAL" clId="{5CC5D867-3490-4F67-835C-65E35CD6378C}" dt="2025-03-14T14:20:17.172" v="372" actId="14734"/>
          <ac:graphicFrameMkLst>
            <pc:docMk/>
            <pc:sldMk cId="1236418831" sldId="305"/>
            <ac:graphicFrameMk id="4" creationId="{7B516751-D6E5-8527-254A-AA4B74395677}"/>
          </ac:graphicFrameMkLst>
        </pc:graphicFrameChg>
      </pc:sldChg>
      <pc:sldChg chg="modSp mod">
        <pc:chgData name="Lee Robertson" userId="f40b26ab-86aa-473c-acf5-afe423f05a76" providerId="ADAL" clId="{5CC5D867-3490-4F67-835C-65E35CD6378C}" dt="2025-03-18T11:19:36.217" v="1349" actId="20577"/>
        <pc:sldMkLst>
          <pc:docMk/>
          <pc:sldMk cId="2629898411" sldId="306"/>
        </pc:sldMkLst>
        <pc:spChg chg="mod">
          <ac:chgData name="Lee Robertson" userId="f40b26ab-86aa-473c-acf5-afe423f05a76" providerId="ADAL" clId="{5CC5D867-3490-4F67-835C-65E35CD6378C}" dt="2025-03-18T11:19:36.217" v="1349" actId="20577"/>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Dorset North</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BE6C5AA4-6B5C-7381-DF6E-9E8113BB7A35}"/>
              </a:ext>
            </a:extLst>
          </p:cNvPr>
          <p:cNvPicPr>
            <a:picLocks noChangeAspect="1"/>
          </p:cNvPicPr>
          <p:nvPr/>
        </p:nvPicPr>
        <p:blipFill>
          <a:blip r:embed="rId3"/>
          <a:stretch>
            <a:fillRect/>
          </a:stretch>
        </p:blipFill>
        <p:spPr>
          <a:xfrm>
            <a:off x="1455125" y="757596"/>
            <a:ext cx="9281750" cy="5297803"/>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1BDA1C50-0AA0-D31A-F9F9-ED83E295179B}"/>
              </a:ext>
            </a:extLst>
          </p:cNvPr>
          <p:cNvPicPr>
            <a:picLocks noChangeAspect="1"/>
          </p:cNvPicPr>
          <p:nvPr/>
        </p:nvPicPr>
        <p:blipFill>
          <a:blip r:embed="rId3"/>
          <a:stretch>
            <a:fillRect/>
          </a:stretch>
        </p:blipFill>
        <p:spPr>
          <a:xfrm>
            <a:off x="1701774" y="920880"/>
            <a:ext cx="8997906" cy="5135791"/>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2,470 dwellings. This is about 28% of the total net housing development for Dorset Council.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The main areas of proposed development in the PNA locality will be seen in Gillingham (793) particularly Ham Farm and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Lodden</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Lakes, Sturminster Newton (326) and Shaftesbury (249).</a:t>
            </a: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lnSpc>
                <a:spcPct val="100000"/>
              </a:lnSpc>
              <a:buNone/>
              <a:defRPr/>
            </a:pPr>
            <a:r>
              <a:rPr lang="en-GB" sz="1400" dirty="0">
                <a:latin typeface="Arial" panose="020B0604020202020204" pitchFamily="34" charset="0"/>
                <a:cs typeface="Arial" panose="020B0604020202020204" pitchFamily="34" charset="0"/>
              </a:rPr>
              <a:t>There are no lower super output areas (LSOAs) in North PNA Locality that are in the most deprived national quintile.</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Four LSOAs are among the most 40% deprived.</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12% of its population live in the 20% most deprived areas of Dorset.</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None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009B7203-D6F9-2DBF-A428-ECD87246399B}"/>
              </a:ext>
            </a:extLst>
          </p:cNvPr>
          <p:cNvPicPr>
            <a:picLocks noChangeAspect="1"/>
          </p:cNvPicPr>
          <p:nvPr/>
        </p:nvPicPr>
        <p:blipFill>
          <a:blip r:embed="rId3"/>
          <a:stretch>
            <a:fillRect/>
          </a:stretch>
        </p:blipFill>
        <p:spPr>
          <a:xfrm>
            <a:off x="4673919" y="1387073"/>
            <a:ext cx="7399396" cy="36470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DB89E60F-1A12-FDB4-EFB7-1E3F62BFC824}"/>
              </a:ext>
            </a:extLst>
          </p:cNvPr>
          <p:cNvPicPr>
            <a:picLocks noChangeAspect="1"/>
          </p:cNvPicPr>
          <p:nvPr/>
        </p:nvPicPr>
        <p:blipFill>
          <a:blip r:embed="rId3"/>
          <a:stretch>
            <a:fillRect/>
          </a:stretch>
        </p:blipFill>
        <p:spPr>
          <a:xfrm>
            <a:off x="1599588" y="822325"/>
            <a:ext cx="8976950" cy="5123830"/>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1950FD67-330E-8F46-229D-EB7CAB77B2BF}"/>
              </a:ext>
            </a:extLst>
          </p:cNvPr>
          <p:cNvPicPr>
            <a:picLocks noChangeAspect="1"/>
          </p:cNvPicPr>
          <p:nvPr/>
        </p:nvPicPr>
        <p:blipFill>
          <a:blip r:embed="rId3"/>
          <a:stretch>
            <a:fillRect/>
          </a:stretch>
        </p:blipFill>
        <p:spPr>
          <a:xfrm>
            <a:off x="1592777" y="887054"/>
            <a:ext cx="9006446" cy="5140665"/>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medical report&#10;&#10;AI-generated content may be incorrect.">
            <a:extLst>
              <a:ext uri="{FF2B5EF4-FFF2-40B4-BE49-F238E27FC236}">
                <a16:creationId xmlns:a16="http://schemas.microsoft.com/office/drawing/2014/main" id="{7AB8AC2C-593D-3B50-E7CE-2230F29F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524" y="643105"/>
            <a:ext cx="4619626" cy="5324037"/>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charts to the right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10;&#10;AI-generated content may be incorrect.">
            <a:extLst>
              <a:ext uri="{FF2B5EF4-FFF2-40B4-BE49-F238E27FC236}">
                <a16:creationId xmlns:a16="http://schemas.microsoft.com/office/drawing/2014/main" id="{DF13725A-C8FF-3662-27D8-F8BF59309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384" y="757596"/>
            <a:ext cx="7133216" cy="53688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4911788" cy="5021412"/>
          </a:xfrm>
        </p:spPr>
        <p:txBody>
          <a:bodyPr>
            <a:noAutofit/>
          </a:bodyPr>
          <a:lstStyle/>
          <a:p>
            <a:pPr marL="0" indent="0">
              <a:lnSpc>
                <a:spcPct val="100000"/>
              </a:lnSpc>
              <a:buNone/>
              <a:defRPr/>
            </a:pPr>
            <a:r>
              <a:rPr lang="en-GB" altLang="en-US" sz="1400" dirty="0">
                <a:latin typeface="Arial" panose="020B0604020202020204" pitchFamily="34" charset="0"/>
                <a:ea typeface="Calibri" panose="020F0502020204030204" pitchFamily="34" charset="0"/>
                <a:cs typeface="Arial" panose="020B0604020202020204" pitchFamily="34" charset="0"/>
              </a:rPr>
              <a:t>Dorset North PNA Locality is within Dorset Council. It is largely rural and has a higher proportion of older people compared to the national average.  The locality has lower levels of deprivation with no areas amongst the 20% most deprived in England. Housing growth will be seen in Gillingham, </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Sturminster Newton and Shaftesbury</a:t>
            </a:r>
            <a:r>
              <a:rPr lang="en-GB" altLang="en-US" sz="1400" dirty="0">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buNone/>
              <a:defRPr/>
            </a:pPr>
            <a:r>
              <a:rPr lang="en-GB" altLang="en-US" sz="14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incidence of prostate cancer, hospital admissions for self-harm and those at risk of financial vulnerability. Life expectancy is higher in this locality, but Sherborne East Ward has the third lowest for males in Dorset Council. </a:t>
            </a:r>
          </a:p>
          <a:p>
            <a:pPr marL="0" indent="0">
              <a:lnSpc>
                <a:spcPct val="100000"/>
              </a:lnSpc>
              <a:buNone/>
              <a:defRPr/>
            </a:pPr>
            <a:r>
              <a:rPr lang="en-GB" altLang="en-US" sz="1400" dirty="0">
                <a:latin typeface="Arial" panose="020B0604020202020204" pitchFamily="34" charset="0"/>
                <a:ea typeface="Calibri" panose="020F0502020204030204" pitchFamily="34" charset="0"/>
                <a:cs typeface="Arial" panose="020B0604020202020204" pitchFamily="34" charset="0"/>
              </a:rPr>
              <a:t>There are currently 14 pharmacies and four dispensing practices with one branch within the locality as of January 2025. The following headings have been used to describe the PNA locality in more detail:</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Demographics &amp; Deprivation</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Housing</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lnSpc>
                <a:spcPct val="100000"/>
              </a:lnSpc>
              <a:buFont typeface="Arial" panose="020B0604020202020204" pitchFamily="34" charset="0"/>
              <a:buChar char="•"/>
              <a:defRPr/>
            </a:pPr>
            <a:endParaRPr lang="en-GB" altLang="en-US" sz="1100" dirty="0"/>
          </a:p>
          <a:p>
            <a:pPr marL="171450" indent="-171450">
              <a:lnSpc>
                <a:spcPct val="100000"/>
              </a:lnSpc>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10117266" y="4203802"/>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pic>
        <p:nvPicPr>
          <p:cNvPr id="5" name="Picture 4">
            <a:extLst>
              <a:ext uri="{FF2B5EF4-FFF2-40B4-BE49-F238E27FC236}">
                <a16:creationId xmlns:a16="http://schemas.microsoft.com/office/drawing/2014/main" id="{96F96D55-C55C-8471-8F9F-83269C2961C8}"/>
              </a:ext>
            </a:extLst>
          </p:cNvPr>
          <p:cNvPicPr>
            <a:picLocks noChangeAspect="1"/>
          </p:cNvPicPr>
          <p:nvPr/>
        </p:nvPicPr>
        <p:blipFill>
          <a:blip r:embed="rId4"/>
          <a:srcRect t="7268"/>
          <a:stretch/>
        </p:blipFill>
        <p:spPr>
          <a:xfrm>
            <a:off x="5345947" y="541702"/>
            <a:ext cx="6735097" cy="3662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627697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14 pharmacies in Dorset North PNA locality. There are </a:t>
            </a:r>
            <a:r>
              <a:rPr lang="en-US" sz="1400" dirty="0">
                <a:latin typeface="Arial" panose="020B0604020202020204" pitchFamily="34" charset="0"/>
                <a:ea typeface="Cambria" panose="02040503050406030204" pitchFamily="18" charset="0"/>
                <a:cs typeface="Times New Roman" panose="02020603050405020304" pitchFamily="18" charset="0"/>
              </a:rPr>
              <a:t>four</a:t>
            </a:r>
            <a:r>
              <a:rPr lang="en-US" sz="1400" dirty="0">
                <a:effectLst/>
                <a:latin typeface="Arial" panose="020B0604020202020204" pitchFamily="34" charset="0"/>
                <a:ea typeface="Cambria" panose="02040503050406030204" pitchFamily="18" charset="0"/>
                <a:cs typeface="Times New Roman" panose="02020603050405020304" pitchFamily="18" charset="0"/>
              </a:rPr>
              <a:t> practices </a:t>
            </a:r>
            <a:r>
              <a:rPr lang="en-US" sz="1400" dirty="0">
                <a:latin typeface="Arial" panose="020B0604020202020204" pitchFamily="34" charset="0"/>
                <a:ea typeface="Cambria" panose="02040503050406030204" pitchFamily="18" charset="0"/>
                <a:cs typeface="Times New Roman" panose="02020603050405020304" pitchFamily="18" charset="0"/>
              </a:rPr>
              <a:t>and one</a:t>
            </a:r>
            <a:r>
              <a:rPr lang="en-US" sz="1400" dirty="0">
                <a:effectLst/>
                <a:latin typeface="Arial" panose="020B0604020202020204" pitchFamily="34" charset="0"/>
                <a:ea typeface="Cambria" panose="02040503050406030204" pitchFamily="18" charset="0"/>
                <a:cs typeface="Times New Roman" panose="02020603050405020304" pitchFamily="18" charset="0"/>
              </a:rPr>
              <a:t> branch of practices with dispensing doctors providing drugs and appliances to their own patients.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14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14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Five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a:t>
            </a:r>
            <a:r>
              <a:rPr lang="en-US" sz="1400" dirty="0" err="1">
                <a:effectLst/>
                <a:latin typeface="Arial" panose="020B0604020202020204" pitchFamily="34" charset="0"/>
                <a:ea typeface="Cambria" panose="02040503050406030204" pitchFamily="18" charset="0"/>
                <a:cs typeface="Times New Roman" panose="02020603050405020304" pitchFamily="18" charset="0"/>
              </a:rPr>
              <a:t>Jhoots</a:t>
            </a:r>
            <a:r>
              <a:rPr lang="en-US" sz="1400" dirty="0">
                <a:effectLst/>
                <a:latin typeface="Arial" panose="020B0604020202020204" pitchFamily="34" charset="0"/>
                <a:ea typeface="Cambria" panose="02040503050406030204" pitchFamily="18" charset="0"/>
                <a:cs typeface="Times New Roman" panose="02020603050405020304" pitchFamily="18" charset="0"/>
              </a:rPr>
              <a:t>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Well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13 pharmacies with 40-hour contracts and one pharmacy with 72-hour contracts. The 72-hour pharmacy is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Boots Pharmacy, Unit 7, The Peel Centre, Sherborne Road, Yeovil.</a:t>
            </a:r>
          </a:p>
          <a:p>
            <a:pPr marL="457200" lvl="1" indent="0">
              <a:spcBef>
                <a:spcPts val="180"/>
              </a:spcBef>
              <a:spcAft>
                <a:spcPts val="180"/>
              </a:spcAft>
            </a:pP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Dorset North </a:t>
            </a:r>
            <a:r>
              <a:rPr lang="en-US" altLang="en-US" sz="1400" dirty="0">
                <a:latin typeface="Arial" panose="020B0604020202020204" pitchFamily="34" charset="0"/>
                <a:ea typeface="Calibri" panose="020F0502020204030204" pitchFamily="34" charset="0"/>
                <a:cs typeface="Arial" panose="020B0604020202020204" pitchFamily="34" charset="0"/>
              </a:rPr>
              <a:t>PNA locality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a:t>
            </a:r>
            <a:r>
              <a:rPr lang="en-US" altLang="en-US" sz="1400" dirty="0">
                <a:latin typeface="Arial" panose="020B0604020202020204" pitchFamily="34" charset="0"/>
                <a:ea typeface="Calibri" panose="020F0502020204030204" pitchFamily="34" charset="0"/>
                <a:cs typeface="Arial" panose="020B0604020202020204" pitchFamily="34" charset="0"/>
              </a:rPr>
              <a:t>Dorset North</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7B516751-D6E5-8527-254A-AA4B74395677}"/>
              </a:ext>
            </a:extLst>
          </p:cNvPr>
          <p:cNvGraphicFramePr>
            <a:graphicFrameLocks noGrp="1"/>
          </p:cNvGraphicFramePr>
          <p:nvPr>
            <p:extLst>
              <p:ext uri="{D42A27DB-BD31-4B8C-83A1-F6EECF244321}">
                <p14:modId xmlns:p14="http://schemas.microsoft.com/office/powerpoint/2010/main" val="2989408540"/>
              </p:ext>
            </p:extLst>
          </p:nvPr>
        </p:nvGraphicFramePr>
        <p:xfrm>
          <a:off x="743929" y="2334154"/>
          <a:ext cx="10515601" cy="2377440"/>
        </p:xfrm>
        <a:graphic>
          <a:graphicData uri="http://schemas.openxmlformats.org/drawingml/2006/table">
            <a:tbl>
              <a:tblPr firstRow="1" bandRow="1" bandCol="1">
                <a:tableStyleId>{5C22544A-7EE6-4342-B048-85BDC9FD1C3A}</a:tableStyleId>
              </a:tblPr>
              <a:tblGrid>
                <a:gridCol w="1182125">
                  <a:extLst>
                    <a:ext uri="{9D8B030D-6E8A-4147-A177-3AD203B41FA5}">
                      <a16:colId xmlns:a16="http://schemas.microsoft.com/office/drawing/2014/main" val="2667096515"/>
                    </a:ext>
                  </a:extLst>
                </a:gridCol>
                <a:gridCol w="926874">
                  <a:extLst>
                    <a:ext uri="{9D8B030D-6E8A-4147-A177-3AD203B41FA5}">
                      <a16:colId xmlns:a16="http://schemas.microsoft.com/office/drawing/2014/main" val="1420280979"/>
                    </a:ext>
                  </a:extLst>
                </a:gridCol>
                <a:gridCol w="1280160">
                  <a:extLst>
                    <a:ext uri="{9D8B030D-6E8A-4147-A177-3AD203B41FA5}">
                      <a16:colId xmlns:a16="http://schemas.microsoft.com/office/drawing/2014/main" val="2510386538"/>
                    </a:ext>
                  </a:extLst>
                </a:gridCol>
                <a:gridCol w="2075688">
                  <a:extLst>
                    <a:ext uri="{9D8B030D-6E8A-4147-A177-3AD203B41FA5}">
                      <a16:colId xmlns:a16="http://schemas.microsoft.com/office/drawing/2014/main" val="782411895"/>
                    </a:ext>
                  </a:extLst>
                </a:gridCol>
                <a:gridCol w="1877611">
                  <a:extLst>
                    <a:ext uri="{9D8B030D-6E8A-4147-A177-3AD203B41FA5}">
                      <a16:colId xmlns:a16="http://schemas.microsoft.com/office/drawing/2014/main" val="1005749919"/>
                    </a:ext>
                  </a:extLst>
                </a:gridCol>
                <a:gridCol w="1617785">
                  <a:extLst>
                    <a:ext uri="{9D8B030D-6E8A-4147-A177-3AD203B41FA5}">
                      <a16:colId xmlns:a16="http://schemas.microsoft.com/office/drawing/2014/main" val="2577826835"/>
                    </a:ext>
                  </a:extLst>
                </a:gridCol>
                <a:gridCol w="1555358">
                  <a:extLst>
                    <a:ext uri="{9D8B030D-6E8A-4147-A177-3AD203B41FA5}">
                      <a16:colId xmlns:a16="http://schemas.microsoft.com/office/drawing/2014/main" val="698044541"/>
                    </a:ext>
                  </a:extLst>
                </a:gridCol>
              </a:tblGrid>
              <a:tr h="36576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dirty="0">
                          <a:effectLst/>
                        </a:rPr>
                        <a:t>Population</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37095603"/>
                  </a:ext>
                </a:extLst>
              </a:tr>
              <a:tr h="18288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89,710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1,534,446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6850757"/>
                  </a:ext>
                </a:extLst>
              </a:tr>
              <a:tr h="18288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90,543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1,543,838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2192189"/>
                  </a:ext>
                </a:extLst>
              </a:tr>
              <a:tr h="18288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90,543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1,544,396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83678"/>
                  </a:ext>
                </a:extLst>
              </a:tr>
              <a:tr h="36576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1,015,366</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73967995"/>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Dorset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384,809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7,227,720</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6616296"/>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7538493"/>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6405507"/>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The total number of items dispensed in this locality so far in 2024/25 is 1,015,366. Of the total number of items dispensed in this locality, 91%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AF059C84-FDEB-0B78-ADB6-146595BFECD4}"/>
              </a:ext>
            </a:extLst>
          </p:cNvPr>
          <p:cNvPicPr>
            <a:picLocks noChangeAspect="1"/>
          </p:cNvPicPr>
          <p:nvPr/>
        </p:nvPicPr>
        <p:blipFill>
          <a:blip r:embed="rId3"/>
          <a:stretch>
            <a:fillRect/>
          </a:stretch>
        </p:blipFill>
        <p:spPr>
          <a:xfrm>
            <a:off x="6096000" y="1332333"/>
            <a:ext cx="5315692" cy="3524742"/>
          </a:xfrm>
          <a:prstGeom prst="rect">
            <a:avLst/>
          </a:prstGeom>
        </p:spPr>
      </p:pic>
      <p:pic>
        <p:nvPicPr>
          <p:cNvPr id="10" name="Picture 9">
            <a:extLst>
              <a:ext uri="{FF2B5EF4-FFF2-40B4-BE49-F238E27FC236}">
                <a16:creationId xmlns:a16="http://schemas.microsoft.com/office/drawing/2014/main" id="{41459F33-0388-18A6-05BA-285CCFAB9D02}"/>
              </a:ext>
            </a:extLst>
          </p:cNvPr>
          <p:cNvPicPr>
            <a:picLocks noChangeAspect="1"/>
          </p:cNvPicPr>
          <p:nvPr/>
        </p:nvPicPr>
        <p:blipFill>
          <a:blip r:embed="rId4"/>
          <a:stretch>
            <a:fillRect/>
          </a:stretch>
        </p:blipFill>
        <p:spPr>
          <a:xfrm>
            <a:off x="2383484" y="3094704"/>
            <a:ext cx="2331922" cy="13717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Dorset North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11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3AFA190D-73F3-038A-8115-D0421A07FFBA}"/>
              </a:ext>
            </a:extLst>
          </p:cNvPr>
          <p:cNvPicPr>
            <a:picLocks noChangeAspect="1"/>
          </p:cNvPicPr>
          <p:nvPr/>
        </p:nvPicPr>
        <p:blipFill>
          <a:blip r:embed="rId3"/>
          <a:stretch>
            <a:fillRect/>
          </a:stretch>
        </p:blipFill>
        <p:spPr>
          <a:xfrm>
            <a:off x="5629382" y="1808433"/>
            <a:ext cx="6328196" cy="3950550"/>
          </a:xfrm>
          <a:prstGeom prst="rect">
            <a:avLst/>
          </a:prstGeom>
        </p:spPr>
      </p:pic>
      <p:sp>
        <p:nvSpPr>
          <p:cNvPr id="3" name="TextBox 2">
            <a:extLst>
              <a:ext uri="{FF2B5EF4-FFF2-40B4-BE49-F238E27FC236}">
                <a16:creationId xmlns:a16="http://schemas.microsoft.com/office/drawing/2014/main" id="{80292A9A-513D-D1DF-A982-CDE586DC9E8A}"/>
              </a:ext>
            </a:extLst>
          </p:cNvPr>
          <p:cNvSpPr txBox="1"/>
          <p:nvPr/>
        </p:nvSpPr>
        <p:spPr>
          <a:xfrm>
            <a:off x="6786372" y="1099017"/>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Dorset North </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5861476"/>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North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14 pharmacies. In 2023/24 (the last full year of data), there were 3,525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12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10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12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13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14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611188" y="1158493"/>
            <a:ext cx="3448748" cy="4601260"/>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90,600 people resident in the Dorset North PNA Locality (44,100 males and 46,400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51% of its residents are female, 49% are male. 29%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Dorset North PNA Locality has a greater proportion of people aged 10-19 years old but otherwise has a similar population structure compared to the Dorset Council average. Compared to the national average it has a lower proportion of aged 20-54 but a higher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9" name="Picture 8">
            <a:extLst>
              <a:ext uri="{FF2B5EF4-FFF2-40B4-BE49-F238E27FC236}">
                <a16:creationId xmlns:a16="http://schemas.microsoft.com/office/drawing/2014/main" id="{E70BB9E2-DEC9-512D-3F19-C5BB2A383D2B}"/>
              </a:ext>
            </a:extLst>
          </p:cNvPr>
          <p:cNvPicPr>
            <a:picLocks noChangeAspect="1"/>
          </p:cNvPicPr>
          <p:nvPr/>
        </p:nvPicPr>
        <p:blipFill>
          <a:blip r:embed="rId3"/>
          <a:stretch>
            <a:fillRect/>
          </a:stretch>
        </p:blipFill>
        <p:spPr>
          <a:xfrm>
            <a:off x="5058726" y="433746"/>
            <a:ext cx="5704458" cy="5292178"/>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200" dirty="0"/>
          </a:p>
          <a:p>
            <a:pPr>
              <a:defRPr/>
            </a:pPr>
            <a:r>
              <a:rPr lang="en-GB" sz="1400" dirty="0">
                <a:latin typeface="Arial" panose="020B0604020202020204" pitchFamily="34" charset="0"/>
                <a:cs typeface="Arial" panose="020B0604020202020204" pitchFamily="34" charset="0"/>
              </a:rPr>
              <a:t>The area covered by the PNA Locality is largely rural with the highest population density around Blandford Forum, Gillingham, Sherborne and Shaftsbury.</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338BE661-8C3A-2E99-6E32-2C21A413003E}"/>
              </a:ext>
            </a:extLst>
          </p:cNvPr>
          <p:cNvPicPr>
            <a:picLocks noChangeAspect="1"/>
          </p:cNvPicPr>
          <p:nvPr/>
        </p:nvPicPr>
        <p:blipFill>
          <a:blip r:embed="rId3"/>
          <a:stretch>
            <a:fillRect/>
          </a:stretch>
        </p:blipFill>
        <p:spPr>
          <a:xfrm>
            <a:off x="5190808" y="884904"/>
            <a:ext cx="6839787" cy="3617195"/>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0E73ED-6ADC-47CD-929B-F74DEF0C7809}"/>
</file>

<file path=customXml/itemProps2.xml><?xml version="1.0" encoding="utf-8"?>
<ds:datastoreItem xmlns:ds="http://schemas.openxmlformats.org/officeDocument/2006/customXml" ds:itemID="{6A4113CD-7B05-4CEF-B260-C18ABD219422}"/>
</file>

<file path=customXml/itemProps3.xml><?xml version="1.0" encoding="utf-8"?>
<ds:datastoreItem xmlns:ds="http://schemas.openxmlformats.org/officeDocument/2006/customXml" ds:itemID="{ADC1639F-329F-4EB1-9A2A-4BB113C83A0F}"/>
</file>

<file path=docProps/app.xml><?xml version="1.0" encoding="utf-8"?>
<Properties xmlns="http://schemas.openxmlformats.org/officeDocument/2006/extended-properties" xmlns:vt="http://schemas.openxmlformats.org/officeDocument/2006/docPropsVTypes">
  <TotalTime>826</TotalTime>
  <Words>1406</Words>
  <Application>Microsoft Office PowerPoint</Application>
  <PresentationFormat>Widescreen</PresentationFormat>
  <Paragraphs>175</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5</cp:revision>
  <dcterms:created xsi:type="dcterms:W3CDTF">2025-03-05T13:26:09Z</dcterms:created>
  <dcterms:modified xsi:type="dcterms:W3CDTF">2025-03-18T11:23:02Z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