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057CA-D973-42FE-924C-F5315F0DDEE5}" v="9" dt="2025-03-17T10:38:03.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60D057CA-D973-42FE-924C-F5315F0DDEE5}"/>
    <pc:docChg chg="custSel modSld">
      <pc:chgData name="Lee Robertson" userId="f40b26ab-86aa-473c-acf5-afe423f05a76" providerId="ADAL" clId="{60D057CA-D973-42FE-924C-F5315F0DDEE5}" dt="2025-03-18T11:16:55.364" v="866" actId="20577"/>
      <pc:docMkLst>
        <pc:docMk/>
      </pc:docMkLst>
      <pc:sldChg chg="modSp mod">
        <pc:chgData name="Lee Robertson" userId="f40b26ab-86aa-473c-acf5-afe423f05a76" providerId="ADAL" clId="{60D057CA-D973-42FE-924C-F5315F0DDEE5}" dt="2025-03-10T15:26:32.049" v="14" actId="20577"/>
        <pc:sldMkLst>
          <pc:docMk/>
          <pc:sldMk cId="0" sldId="259"/>
        </pc:sldMkLst>
        <pc:spChg chg="mod">
          <ac:chgData name="Lee Robertson" userId="f40b26ab-86aa-473c-acf5-afe423f05a76" providerId="ADAL" clId="{60D057CA-D973-42FE-924C-F5315F0DDEE5}" dt="2025-03-10T15:26:32.049" v="14" actId="20577"/>
          <ac:spMkLst>
            <pc:docMk/>
            <pc:sldMk cId="0" sldId="259"/>
            <ac:spMk id="3" creationId="{C60867C0-9045-6F88-743F-0055E64E979E}"/>
          </ac:spMkLst>
        </pc:spChg>
      </pc:sldChg>
      <pc:sldChg chg="addSp delSp modSp mod">
        <pc:chgData name="Lee Robertson" userId="f40b26ab-86aa-473c-acf5-afe423f05a76" providerId="ADAL" clId="{60D057CA-D973-42FE-924C-F5315F0DDEE5}" dt="2025-03-18T11:16:55.364" v="866" actId="20577"/>
        <pc:sldMkLst>
          <pc:docMk/>
          <pc:sldMk cId="0" sldId="260"/>
        </pc:sldMkLst>
        <pc:spChg chg="mod">
          <ac:chgData name="Lee Robertson" userId="f40b26ab-86aa-473c-acf5-afe423f05a76" providerId="ADAL" clId="{60D057CA-D973-42FE-924C-F5315F0DDEE5}" dt="2025-03-18T11:16:55.364" v="866" actId="20577"/>
          <ac:spMkLst>
            <pc:docMk/>
            <pc:sldMk cId="0" sldId="260"/>
            <ac:spMk id="2" creationId="{DC31B907-B51B-DA99-2115-7341B3B3B57D}"/>
          </ac:spMkLst>
        </pc:spChg>
        <pc:grpChg chg="mod">
          <ac:chgData name="Lee Robertson" userId="f40b26ab-86aa-473c-acf5-afe423f05a76" providerId="ADAL" clId="{60D057CA-D973-42FE-924C-F5315F0DDEE5}" dt="2025-03-10T15:38:53.025" v="22" actId="1076"/>
          <ac:grpSpMkLst>
            <pc:docMk/>
            <pc:sldMk cId="0" sldId="260"/>
            <ac:grpSpMk id="14" creationId="{CF02DD2F-F81B-79E4-B52F-04F14F8CEBF5}"/>
          </ac:grpSpMkLst>
        </pc:grpChg>
        <pc:picChg chg="add del mod ord">
          <ac:chgData name="Lee Robertson" userId="f40b26ab-86aa-473c-acf5-afe423f05a76" providerId="ADAL" clId="{60D057CA-D973-42FE-924C-F5315F0DDEE5}" dt="2025-03-18T11:14:07.483" v="854" actId="478"/>
          <ac:picMkLst>
            <pc:docMk/>
            <pc:sldMk cId="0" sldId="260"/>
            <ac:picMk id="4" creationId="{32698FCA-35D8-E7D5-3516-5B9696992847}"/>
          </ac:picMkLst>
        </pc:picChg>
        <pc:picChg chg="add mod ord">
          <ac:chgData name="Lee Robertson" userId="f40b26ab-86aa-473c-acf5-afe423f05a76" providerId="ADAL" clId="{60D057CA-D973-42FE-924C-F5315F0DDEE5}" dt="2025-03-18T11:14:22.806" v="861" actId="167"/>
          <ac:picMkLst>
            <pc:docMk/>
            <pc:sldMk cId="0" sldId="260"/>
            <ac:picMk id="5" creationId="{8DFD9AE6-69D4-409B-45C7-17665D955598}"/>
          </ac:picMkLst>
        </pc:picChg>
      </pc:sldChg>
      <pc:sldChg chg="addSp delSp modSp mod">
        <pc:chgData name="Lee Robertson" userId="f40b26ab-86aa-473c-acf5-afe423f05a76" providerId="ADAL" clId="{60D057CA-D973-42FE-924C-F5315F0DDEE5}" dt="2025-03-17T11:18:14.253" v="664" actId="20577"/>
        <pc:sldMkLst>
          <pc:docMk/>
          <pc:sldMk cId="0" sldId="264"/>
        </pc:sldMkLst>
        <pc:spChg chg="mod">
          <ac:chgData name="Lee Robertson" userId="f40b26ab-86aa-473c-acf5-afe423f05a76" providerId="ADAL" clId="{60D057CA-D973-42FE-924C-F5315F0DDEE5}" dt="2025-03-17T11:18:14.253" v="664" actId="20577"/>
          <ac:spMkLst>
            <pc:docMk/>
            <pc:sldMk cId="0" sldId="264"/>
            <ac:spMk id="3" creationId="{1E6A5607-BEEC-8739-955C-427117F6753C}"/>
          </ac:spMkLst>
        </pc:spChg>
        <pc:picChg chg="add mod">
          <ac:chgData name="Lee Robertson" userId="f40b26ab-86aa-473c-acf5-afe423f05a76" providerId="ADAL" clId="{60D057CA-D973-42FE-924C-F5315F0DDEE5}" dt="2025-03-10T15:42:56.363" v="46" actId="1076"/>
          <ac:picMkLst>
            <pc:docMk/>
            <pc:sldMk cId="0" sldId="264"/>
            <ac:picMk id="5" creationId="{33181366-1F97-80F4-8774-080849B271FF}"/>
          </ac:picMkLst>
        </pc:picChg>
      </pc:sldChg>
      <pc:sldChg chg="addSp delSp modSp mod">
        <pc:chgData name="Lee Robertson" userId="f40b26ab-86aa-473c-acf5-afe423f05a76" providerId="ADAL" clId="{60D057CA-D973-42FE-924C-F5315F0DDEE5}" dt="2025-03-17T11:18:54.437" v="671" actId="20577"/>
        <pc:sldMkLst>
          <pc:docMk/>
          <pc:sldMk cId="0" sldId="270"/>
        </pc:sldMkLst>
        <pc:spChg chg="mod">
          <ac:chgData name="Lee Robertson" userId="f40b26ab-86aa-473c-acf5-afe423f05a76" providerId="ADAL" clId="{60D057CA-D973-42FE-924C-F5315F0DDEE5}" dt="2025-03-17T11:18:54.437" v="671" actId="20577"/>
          <ac:spMkLst>
            <pc:docMk/>
            <pc:sldMk cId="0" sldId="270"/>
            <ac:spMk id="31747" creationId="{CE79DDEA-A09C-2120-FE24-CB091495A51E}"/>
          </ac:spMkLst>
        </pc:spChg>
        <pc:picChg chg="add mod">
          <ac:chgData name="Lee Robertson" userId="f40b26ab-86aa-473c-acf5-afe423f05a76" providerId="ADAL" clId="{60D057CA-D973-42FE-924C-F5315F0DDEE5}" dt="2025-03-11T18:17:08.209" v="82" actId="14100"/>
          <ac:picMkLst>
            <pc:docMk/>
            <pc:sldMk cId="0" sldId="270"/>
            <ac:picMk id="3" creationId="{029AF2A5-E0E6-4898-729B-3172AE81B83F}"/>
          </ac:picMkLst>
        </pc:picChg>
      </pc:sldChg>
      <pc:sldChg chg="addSp delSp modSp mod">
        <pc:chgData name="Lee Robertson" userId="f40b26ab-86aa-473c-acf5-afe423f05a76" providerId="ADAL" clId="{60D057CA-D973-42FE-924C-F5315F0DDEE5}" dt="2025-03-17T11:27:42.496" v="734" actId="20577"/>
        <pc:sldMkLst>
          <pc:docMk/>
          <pc:sldMk cId="0" sldId="272"/>
        </pc:sldMkLst>
        <pc:spChg chg="mod">
          <ac:chgData name="Lee Robertson" userId="f40b26ab-86aa-473c-acf5-afe423f05a76" providerId="ADAL" clId="{60D057CA-D973-42FE-924C-F5315F0DDEE5}" dt="2025-03-17T11:27:42.496" v="734" actId="20577"/>
          <ac:spMkLst>
            <pc:docMk/>
            <pc:sldMk cId="0" sldId="272"/>
            <ac:spMk id="5" creationId="{7A02234A-32B9-F4E9-713F-369005D2E9F7}"/>
          </ac:spMkLst>
        </pc:spChg>
        <pc:picChg chg="add mod">
          <ac:chgData name="Lee Robertson" userId="f40b26ab-86aa-473c-acf5-afe423f05a76" providerId="ADAL" clId="{60D057CA-D973-42FE-924C-F5315F0DDEE5}" dt="2025-03-10T15:41:50.053" v="40" actId="14100"/>
          <ac:picMkLst>
            <pc:docMk/>
            <pc:sldMk cId="0" sldId="272"/>
            <ac:picMk id="4" creationId="{0D69AED6-C48D-94AE-ABE5-047BF43B652D}"/>
          </ac:picMkLst>
        </pc:picChg>
      </pc:sldChg>
      <pc:sldChg chg="addSp delSp modSp mod">
        <pc:chgData name="Lee Robertson" userId="f40b26ab-86aa-473c-acf5-afe423f05a76" providerId="ADAL" clId="{60D057CA-D973-42FE-924C-F5315F0DDEE5}" dt="2025-03-17T10:38:20.369" v="449" actId="20577"/>
        <pc:sldMkLst>
          <pc:docMk/>
          <pc:sldMk cId="0" sldId="275"/>
        </pc:sldMkLst>
        <pc:spChg chg="mod">
          <ac:chgData name="Lee Robertson" userId="f40b26ab-86aa-473c-acf5-afe423f05a76" providerId="ADAL" clId="{60D057CA-D973-42FE-924C-F5315F0DDEE5}" dt="2025-03-17T10:38:20.369" v="449" actId="20577"/>
          <ac:spMkLst>
            <pc:docMk/>
            <pc:sldMk cId="0" sldId="275"/>
            <ac:spMk id="2" creationId="{4FF7ACB0-3411-0279-E718-853D84EE6B18}"/>
          </ac:spMkLst>
        </pc:spChg>
        <pc:spChg chg="add mod">
          <ac:chgData name="Lee Robertson" userId="f40b26ab-86aa-473c-acf5-afe423f05a76" providerId="ADAL" clId="{60D057CA-D973-42FE-924C-F5315F0DDEE5}" dt="2025-03-17T10:38:13.704" v="374" actId="20577"/>
          <ac:spMkLst>
            <pc:docMk/>
            <pc:sldMk cId="0" sldId="275"/>
            <ac:spMk id="3" creationId="{A29C4A3B-52B6-2893-9741-5F3DD8B67200}"/>
          </ac:spMkLst>
        </pc:spChg>
        <pc:picChg chg="add mod">
          <ac:chgData name="Lee Robertson" userId="f40b26ab-86aa-473c-acf5-afe423f05a76" providerId="ADAL" clId="{60D057CA-D973-42FE-924C-F5315F0DDEE5}" dt="2025-03-12T18:19:39.968" v="233" actId="1076"/>
          <ac:picMkLst>
            <pc:docMk/>
            <pc:sldMk cId="0" sldId="275"/>
            <ac:picMk id="4" creationId="{94FA0975-2B74-9779-712B-50BB10C967FF}"/>
          </ac:picMkLst>
        </pc:picChg>
      </pc:sldChg>
      <pc:sldChg chg="modSp mod">
        <pc:chgData name="Lee Robertson" userId="f40b26ab-86aa-473c-acf5-afe423f05a76" providerId="ADAL" clId="{60D057CA-D973-42FE-924C-F5315F0DDEE5}" dt="2025-03-17T11:26:34.331" v="730" actId="20577"/>
        <pc:sldMkLst>
          <pc:docMk/>
          <pc:sldMk cId="0" sldId="279"/>
        </pc:sldMkLst>
        <pc:spChg chg="mod">
          <ac:chgData name="Lee Robertson" userId="f40b26ab-86aa-473c-acf5-afe423f05a76" providerId="ADAL" clId="{60D057CA-D973-42FE-924C-F5315F0DDEE5}" dt="2025-03-17T11:26:34.331" v="730" actId="20577"/>
          <ac:spMkLst>
            <pc:docMk/>
            <pc:sldMk cId="0" sldId="279"/>
            <ac:spMk id="5" creationId="{1D744774-CFFC-5984-8B26-8B9B94A398C1}"/>
          </ac:spMkLst>
        </pc:spChg>
      </pc:sldChg>
      <pc:sldChg chg="addSp delSp modSp mod">
        <pc:chgData name="Lee Robertson" userId="f40b26ab-86aa-473c-acf5-afe423f05a76" providerId="ADAL" clId="{60D057CA-D973-42FE-924C-F5315F0DDEE5}" dt="2025-03-17T10:37:26.603" v="336" actId="20577"/>
        <pc:sldMkLst>
          <pc:docMk/>
          <pc:sldMk cId="0" sldId="280"/>
        </pc:sldMkLst>
        <pc:spChg chg="mod">
          <ac:chgData name="Lee Robertson" userId="f40b26ab-86aa-473c-acf5-afe423f05a76" providerId="ADAL" clId="{60D057CA-D973-42FE-924C-F5315F0DDEE5}" dt="2025-03-17T10:37:26.603" v="336" actId="20577"/>
          <ac:spMkLst>
            <pc:docMk/>
            <pc:sldMk cId="0" sldId="280"/>
            <ac:spMk id="2" creationId="{487CAD08-2EB2-BBA3-DB24-03B3289548D8}"/>
          </ac:spMkLst>
        </pc:spChg>
        <pc:picChg chg="add mod">
          <ac:chgData name="Lee Robertson" userId="f40b26ab-86aa-473c-acf5-afe423f05a76" providerId="ADAL" clId="{60D057CA-D973-42FE-924C-F5315F0DDEE5}" dt="2025-03-10T15:39:25.368" v="27" actId="1076"/>
          <ac:picMkLst>
            <pc:docMk/>
            <pc:sldMk cId="0" sldId="280"/>
            <ac:picMk id="6" creationId="{BC432C47-8E3A-38E9-775A-27D5F12DDC02}"/>
          </ac:picMkLst>
        </pc:picChg>
        <pc:picChg chg="add mod">
          <ac:chgData name="Lee Robertson" userId="f40b26ab-86aa-473c-acf5-afe423f05a76" providerId="ADAL" clId="{60D057CA-D973-42FE-924C-F5315F0DDEE5}" dt="2025-03-10T15:39:41.808" v="30" actId="1076"/>
          <ac:picMkLst>
            <pc:docMk/>
            <pc:sldMk cId="0" sldId="280"/>
            <ac:picMk id="10" creationId="{0544A628-ECE7-1B45-62E8-CE928927CBD6}"/>
          </ac:picMkLst>
        </pc:picChg>
      </pc:sldChg>
      <pc:sldChg chg="addSp delSp modSp mod">
        <pc:chgData name="Lee Robertson" userId="f40b26ab-86aa-473c-acf5-afe423f05a76" providerId="ADAL" clId="{60D057CA-D973-42FE-924C-F5315F0DDEE5}" dt="2025-03-10T15:44:18.957" v="52" actId="1076"/>
        <pc:sldMkLst>
          <pc:docMk/>
          <pc:sldMk cId="2640358336" sldId="281"/>
        </pc:sldMkLst>
        <pc:picChg chg="add mod">
          <ac:chgData name="Lee Robertson" userId="f40b26ab-86aa-473c-acf5-afe423f05a76" providerId="ADAL" clId="{60D057CA-D973-42FE-924C-F5315F0DDEE5}" dt="2025-03-10T15:44:18.957" v="52" actId="1076"/>
          <ac:picMkLst>
            <pc:docMk/>
            <pc:sldMk cId="2640358336" sldId="281"/>
            <ac:picMk id="3" creationId="{A5093CD9-8FD0-AE47-7B3F-2A001AC0EE78}"/>
          </ac:picMkLst>
        </pc:picChg>
      </pc:sldChg>
      <pc:sldChg chg="addSp delSp modSp mod">
        <pc:chgData name="Lee Robertson" userId="f40b26ab-86aa-473c-acf5-afe423f05a76" providerId="ADAL" clId="{60D057CA-D973-42FE-924C-F5315F0DDEE5}" dt="2025-03-10T15:44:54.187" v="62" actId="1076"/>
        <pc:sldMkLst>
          <pc:docMk/>
          <pc:sldMk cId="340509257" sldId="282"/>
        </pc:sldMkLst>
        <pc:picChg chg="add mod">
          <ac:chgData name="Lee Robertson" userId="f40b26ab-86aa-473c-acf5-afe423f05a76" providerId="ADAL" clId="{60D057CA-D973-42FE-924C-F5315F0DDEE5}" dt="2025-03-10T15:44:54.187" v="62" actId="1076"/>
          <ac:picMkLst>
            <pc:docMk/>
            <pc:sldMk cId="340509257" sldId="282"/>
            <ac:picMk id="4" creationId="{E6E37C1A-49FC-1230-3C93-E841533903CC}"/>
          </ac:picMkLst>
        </pc:picChg>
      </pc:sldChg>
      <pc:sldChg chg="addSp delSp modSp mod">
        <pc:chgData name="Lee Robertson" userId="f40b26ab-86aa-473c-acf5-afe423f05a76" providerId="ADAL" clId="{60D057CA-D973-42FE-924C-F5315F0DDEE5}" dt="2025-03-10T15:45:10.620" v="66" actId="1076"/>
        <pc:sldMkLst>
          <pc:docMk/>
          <pc:sldMk cId="302776101" sldId="283"/>
        </pc:sldMkLst>
        <pc:picChg chg="add mod">
          <ac:chgData name="Lee Robertson" userId="f40b26ab-86aa-473c-acf5-afe423f05a76" providerId="ADAL" clId="{60D057CA-D973-42FE-924C-F5315F0DDEE5}" dt="2025-03-10T15:45:10.620" v="66" actId="1076"/>
          <ac:picMkLst>
            <pc:docMk/>
            <pc:sldMk cId="302776101" sldId="283"/>
            <ac:picMk id="4" creationId="{EB7BCDE2-9CF8-95B0-6C58-403BF924C944}"/>
          </ac:picMkLst>
        </pc:picChg>
      </pc:sldChg>
      <pc:sldChg chg="addSp delSp modSp mod">
        <pc:chgData name="Lee Robertson" userId="f40b26ab-86aa-473c-acf5-afe423f05a76" providerId="ADAL" clId="{60D057CA-D973-42FE-924C-F5315F0DDEE5}" dt="2025-03-17T11:18:42.182" v="666" actId="2710"/>
        <pc:sldMkLst>
          <pc:docMk/>
          <pc:sldMk cId="300415772" sldId="284"/>
        </pc:sldMkLst>
        <pc:spChg chg="mod">
          <ac:chgData name="Lee Robertson" userId="f40b26ab-86aa-473c-acf5-afe423f05a76" providerId="ADAL" clId="{60D057CA-D973-42FE-924C-F5315F0DDEE5}" dt="2025-03-17T11:18:42.182" v="666" actId="2710"/>
          <ac:spMkLst>
            <pc:docMk/>
            <pc:sldMk cId="300415772" sldId="284"/>
            <ac:spMk id="27651" creationId="{D0D1869A-8C4F-757E-6F40-91AD5211AD81}"/>
          </ac:spMkLst>
        </pc:spChg>
        <pc:picChg chg="add mod">
          <ac:chgData name="Lee Robertson" userId="f40b26ab-86aa-473c-acf5-afe423f05a76" providerId="ADAL" clId="{60D057CA-D973-42FE-924C-F5315F0DDEE5}" dt="2025-03-11T15:46:25.155" v="75" actId="1076"/>
          <ac:picMkLst>
            <pc:docMk/>
            <pc:sldMk cId="300415772" sldId="284"/>
            <ac:picMk id="3" creationId="{5C93A5BE-998B-2C6B-1D46-16122DDB8927}"/>
          </ac:picMkLst>
        </pc:picChg>
      </pc:sldChg>
      <pc:sldChg chg="addSp delSp modSp mod">
        <pc:chgData name="Lee Robertson" userId="f40b26ab-86aa-473c-acf5-afe423f05a76" providerId="ADAL" clId="{60D057CA-D973-42FE-924C-F5315F0DDEE5}" dt="2025-03-10T15:44:32.037" v="56" actId="1076"/>
        <pc:sldMkLst>
          <pc:docMk/>
          <pc:sldMk cId="1068252564" sldId="285"/>
        </pc:sldMkLst>
        <pc:picChg chg="add mod">
          <ac:chgData name="Lee Robertson" userId="f40b26ab-86aa-473c-acf5-afe423f05a76" providerId="ADAL" clId="{60D057CA-D973-42FE-924C-F5315F0DDEE5}" dt="2025-03-10T15:44:32.037" v="56" actId="1076"/>
          <ac:picMkLst>
            <pc:docMk/>
            <pc:sldMk cId="1068252564" sldId="285"/>
            <ac:picMk id="4" creationId="{07A3509A-5C1A-2313-A7A7-90BFAFF146E4}"/>
          </ac:picMkLst>
        </pc:picChg>
      </pc:sldChg>
      <pc:sldChg chg="modSp mod">
        <pc:chgData name="Lee Robertson" userId="f40b26ab-86aa-473c-acf5-afe423f05a76" providerId="ADAL" clId="{60D057CA-D973-42FE-924C-F5315F0DDEE5}" dt="2025-03-17T10:38:36.298" v="456" actId="20577"/>
        <pc:sldMkLst>
          <pc:docMk/>
          <pc:sldMk cId="2318517287" sldId="286"/>
        </pc:sldMkLst>
        <pc:spChg chg="mod">
          <ac:chgData name="Lee Robertson" userId="f40b26ab-86aa-473c-acf5-afe423f05a76" providerId="ADAL" clId="{60D057CA-D973-42FE-924C-F5315F0DDEE5}" dt="2025-03-17T10:38:36.298" v="456" actId="20577"/>
          <ac:spMkLst>
            <pc:docMk/>
            <pc:sldMk cId="2318517287" sldId="286"/>
            <ac:spMk id="8" creationId="{C0F0337C-AC3B-1296-2DA7-622DF751D326}"/>
          </ac:spMkLst>
        </pc:spChg>
      </pc:sldChg>
      <pc:sldChg chg="addSp delSp modSp mod">
        <pc:chgData name="Lee Robertson" userId="f40b26ab-86aa-473c-acf5-afe423f05a76" providerId="ADAL" clId="{60D057CA-D973-42FE-924C-F5315F0DDEE5}" dt="2025-03-17T10:57:14.128" v="568" actId="20577"/>
        <pc:sldMkLst>
          <pc:docMk/>
          <pc:sldMk cId="699288008" sldId="288"/>
        </pc:sldMkLst>
        <pc:spChg chg="mod">
          <ac:chgData name="Lee Robertson" userId="f40b26ab-86aa-473c-acf5-afe423f05a76" providerId="ADAL" clId="{60D057CA-D973-42FE-924C-F5315F0DDEE5}" dt="2025-03-17T10:57:14.128" v="568" actId="20577"/>
          <ac:spMkLst>
            <pc:docMk/>
            <pc:sldMk cId="699288008" sldId="288"/>
            <ac:spMk id="3" creationId="{F79FBD3E-4EF5-BCA8-CC27-720A1B9CE536}"/>
          </ac:spMkLst>
        </pc:spChg>
        <pc:picChg chg="add mod">
          <ac:chgData name="Lee Robertson" userId="f40b26ab-86aa-473c-acf5-afe423f05a76" providerId="ADAL" clId="{60D057CA-D973-42FE-924C-F5315F0DDEE5}" dt="2025-03-10T15:40:14.389" v="35" actId="1076"/>
          <ac:picMkLst>
            <pc:docMk/>
            <pc:sldMk cId="699288008" sldId="288"/>
            <ac:picMk id="5" creationId="{A1E397D2-C5C0-5D50-CF1F-5EDD784E5864}"/>
          </ac:picMkLst>
        </pc:picChg>
      </pc:sldChg>
      <pc:sldChg chg="addSp delSp modSp mod">
        <pc:chgData name="Lee Robertson" userId="f40b26ab-86aa-473c-acf5-afe423f05a76" providerId="ADAL" clId="{60D057CA-D973-42FE-924C-F5315F0DDEE5}" dt="2025-03-12T18:19:12.713" v="229" actId="14734"/>
        <pc:sldMkLst>
          <pc:docMk/>
          <pc:sldMk cId="1236418831" sldId="305"/>
        </pc:sldMkLst>
        <pc:spChg chg="mod">
          <ac:chgData name="Lee Robertson" userId="f40b26ab-86aa-473c-acf5-afe423f05a76" providerId="ADAL" clId="{60D057CA-D973-42FE-924C-F5315F0DDEE5}" dt="2025-03-12T18:18:56.623" v="225" actId="20577"/>
          <ac:spMkLst>
            <pc:docMk/>
            <pc:sldMk cId="1236418831" sldId="305"/>
            <ac:spMk id="3" creationId="{2C639FB7-B050-C5E9-6B59-F2D9AF8D1A4C}"/>
          </ac:spMkLst>
        </pc:spChg>
        <pc:graphicFrameChg chg="add mod modGraphic">
          <ac:chgData name="Lee Robertson" userId="f40b26ab-86aa-473c-acf5-afe423f05a76" providerId="ADAL" clId="{60D057CA-D973-42FE-924C-F5315F0DDEE5}" dt="2025-03-12T18:19:12.713" v="229" actId="14734"/>
          <ac:graphicFrameMkLst>
            <pc:docMk/>
            <pc:sldMk cId="1236418831" sldId="305"/>
            <ac:graphicFrameMk id="4" creationId="{8F3E351C-C0D6-AA87-0312-4D4D30C828F9}"/>
          </ac:graphicFrameMkLst>
        </pc:graphicFrameChg>
      </pc:sldChg>
      <pc:sldChg chg="modSp mod">
        <pc:chgData name="Lee Robertson" userId="f40b26ab-86aa-473c-acf5-afe423f05a76" providerId="ADAL" clId="{60D057CA-D973-42FE-924C-F5315F0DDEE5}" dt="2025-03-18T11:00:20.969" v="853" actId="20577"/>
        <pc:sldMkLst>
          <pc:docMk/>
          <pc:sldMk cId="2629898411" sldId="306"/>
        </pc:sldMkLst>
        <pc:spChg chg="mod">
          <ac:chgData name="Lee Robertson" userId="f40b26ab-86aa-473c-acf5-afe423f05a76" providerId="ADAL" clId="{60D057CA-D973-42FE-924C-F5315F0DDEE5}" dt="2025-03-18T11:00:20.969" v="853" actId="20577"/>
          <ac:spMkLst>
            <pc:docMk/>
            <pc:sldMk cId="2629898411" sldId="306"/>
            <ac:spMk id="21507" creationId="{D39FD14A-A206-3F52-DA03-7AFE5E6F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Mid Dorset</a:t>
            </a:r>
            <a:br>
              <a:rPr lang="en-US" altLang="en-US" sz="4000" dirty="0"/>
            </a:br>
            <a:r>
              <a:rPr lang="en-US" altLang="en-US" sz="4000" dirty="0"/>
              <a:t>PNA Locality Profile</a:t>
            </a:r>
          </a:p>
          <a:p>
            <a:pPr algn="ctr"/>
            <a:r>
              <a:rPr lang="en-US" altLang="en-US" sz="4000" dirty="0"/>
              <a:t>February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A5093CD9-8FD0-AE47-7B3F-2A001AC0EE78}"/>
              </a:ext>
            </a:extLst>
          </p:cNvPr>
          <p:cNvPicPr>
            <a:picLocks noChangeAspect="1"/>
          </p:cNvPicPr>
          <p:nvPr/>
        </p:nvPicPr>
        <p:blipFill>
          <a:blip r:embed="rId3"/>
          <a:stretch>
            <a:fillRect/>
          </a:stretch>
        </p:blipFill>
        <p:spPr>
          <a:xfrm>
            <a:off x="1524000" y="911982"/>
            <a:ext cx="8819632" cy="5034036"/>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07A3509A-5C1A-2313-A7A7-90BFAFF146E4}"/>
              </a:ext>
            </a:extLst>
          </p:cNvPr>
          <p:cNvPicPr>
            <a:picLocks noChangeAspect="1"/>
          </p:cNvPicPr>
          <p:nvPr/>
        </p:nvPicPr>
        <p:blipFill>
          <a:blip r:embed="rId3"/>
          <a:stretch>
            <a:fillRect/>
          </a:stretch>
        </p:blipFill>
        <p:spPr>
          <a:xfrm>
            <a:off x="1730476" y="757596"/>
            <a:ext cx="9311247" cy="5314639"/>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1,340 dwellings. This is about 15% of the total net housing development for Dorset Council.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Development looks to be across the local area, however notable numbers will be seen in Poundbury (362), Crossways (258), Dorchester West (94) and Winterborne &amp; </a:t>
            </a:r>
            <a:r>
              <a:rPr lang="en-GB" sz="1400" kern="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Broadmayne</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 (90).</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lstStyle/>
          <a:p>
            <a:pPr marL="0" indent="0">
              <a:lnSpc>
                <a:spcPct val="100000"/>
              </a:lnSpc>
              <a:buNone/>
              <a:defRPr/>
            </a:pPr>
            <a:r>
              <a:rPr lang="en-GB" sz="1400" dirty="0">
                <a:latin typeface="Arial" panose="020B0604020202020204" pitchFamily="34" charset="0"/>
                <a:cs typeface="Arial" panose="020B0604020202020204" pitchFamily="34" charset="0"/>
              </a:rPr>
              <a:t>There are no lower super output areas (LSOAs) in Mid Dorset PNA Locality that are in the most deprived national quintile.</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Two LSOAs in Dorchester are among the most 40% deprived.</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10% of its population live in the 20% most deprived areas of Dorset.</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None of its residents live in the 20% most deprived areas of England.</a:t>
            </a: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5" name="Picture 4">
            <a:extLst>
              <a:ext uri="{FF2B5EF4-FFF2-40B4-BE49-F238E27FC236}">
                <a16:creationId xmlns:a16="http://schemas.microsoft.com/office/drawing/2014/main" id="{33181366-1F97-80F4-8774-080849B271FF}"/>
              </a:ext>
            </a:extLst>
          </p:cNvPr>
          <p:cNvPicPr>
            <a:picLocks noChangeAspect="1"/>
          </p:cNvPicPr>
          <p:nvPr/>
        </p:nvPicPr>
        <p:blipFill>
          <a:blip r:embed="rId3"/>
          <a:stretch>
            <a:fillRect/>
          </a:stretch>
        </p:blipFill>
        <p:spPr>
          <a:xfrm>
            <a:off x="5647048" y="407692"/>
            <a:ext cx="5846861" cy="54522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E6E37C1A-49FC-1230-3C93-E841533903CC}"/>
              </a:ext>
            </a:extLst>
          </p:cNvPr>
          <p:cNvPicPr>
            <a:picLocks noChangeAspect="1"/>
          </p:cNvPicPr>
          <p:nvPr/>
        </p:nvPicPr>
        <p:blipFill>
          <a:blip r:embed="rId3"/>
          <a:stretch>
            <a:fillRect/>
          </a:stretch>
        </p:blipFill>
        <p:spPr>
          <a:xfrm>
            <a:off x="1551014" y="887054"/>
            <a:ext cx="9089972" cy="5188340"/>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EB7BCDE2-9CF8-95B0-6C58-403BF924C944}"/>
              </a:ext>
            </a:extLst>
          </p:cNvPr>
          <p:cNvPicPr>
            <a:picLocks noChangeAspect="1"/>
          </p:cNvPicPr>
          <p:nvPr/>
        </p:nvPicPr>
        <p:blipFill>
          <a:blip r:embed="rId3"/>
          <a:stretch>
            <a:fillRect/>
          </a:stretch>
        </p:blipFill>
        <p:spPr>
          <a:xfrm>
            <a:off x="1235794" y="659440"/>
            <a:ext cx="9704537" cy="5539119"/>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medical report&#10;&#10;AI-generated content may be incorrect.">
            <a:extLst>
              <a:ext uri="{FF2B5EF4-FFF2-40B4-BE49-F238E27FC236}">
                <a16:creationId xmlns:a16="http://schemas.microsoft.com/office/drawing/2014/main" id="{5C93A5BE-998B-2C6B-1D46-16122DDB8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671213"/>
            <a:ext cx="5218112" cy="5366730"/>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below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data report&#10;&#10;AI-generated content may be incorrect.">
            <a:extLst>
              <a:ext uri="{FF2B5EF4-FFF2-40B4-BE49-F238E27FC236}">
                <a16:creationId xmlns:a16="http://schemas.microsoft.com/office/drawing/2014/main" id="{029AF2A5-E0E6-4898-729B-3172AE81B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388" y="757596"/>
            <a:ext cx="7004357" cy="52470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FD9AE6-69D4-409B-45C7-17665D955598}"/>
              </a:ext>
            </a:extLst>
          </p:cNvPr>
          <p:cNvPicPr>
            <a:picLocks noChangeAspect="1"/>
          </p:cNvPicPr>
          <p:nvPr/>
        </p:nvPicPr>
        <p:blipFill>
          <a:blip r:embed="rId2"/>
          <a:stretch>
            <a:fillRect/>
          </a:stretch>
        </p:blipFill>
        <p:spPr>
          <a:xfrm>
            <a:off x="5260677" y="356361"/>
            <a:ext cx="6391560" cy="5575434"/>
          </a:xfrm>
          <a:prstGeom prst="rect">
            <a:avLst/>
          </a:prstGeom>
        </p:spPr>
      </p:pic>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8" y="757596"/>
            <a:ext cx="4582604" cy="4905785"/>
          </a:xfrm>
        </p:spPr>
        <p:txBody>
          <a:bodyPr>
            <a:noAutofit/>
          </a:bodyPr>
          <a:lstStyle/>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Mid Dorset PNA Locality has no gaps and is in Dorset Council. It is largely rural with a higher proportion of older people compared to the national average.  The local area has lower levels of deprivation with no areas falling within the most 20% deprived. Housing growth will be seen in Poundbury, Crossways and Dorchester provided these developments are completed.</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cancer, coronary heart disease, atrial fibrillation, asthma, incidence of prostate cancer, hospital stays for self-harm and self-reported limiting long-term illness.</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There are currently seven Dorset pharmacies and five dispensing practices within the local area as of January 2025. </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 following headings have been used to describe the PNA Locality in more detail:</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Demographics</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Deprivation</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1100" dirty="0"/>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9688459" y="3731854"/>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5933291"/>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there are seven pharmacies in Mid Dorset PNA locality. There are </a:t>
            </a:r>
            <a:r>
              <a:rPr lang="en-US" sz="1400" dirty="0">
                <a:latin typeface="Arial" panose="020B0604020202020204" pitchFamily="34" charset="0"/>
                <a:ea typeface="Cambria" panose="02040503050406030204" pitchFamily="18" charset="0"/>
                <a:cs typeface="Times New Roman" panose="02020603050405020304" pitchFamily="18" charset="0"/>
              </a:rPr>
              <a:t>five</a:t>
            </a:r>
            <a:r>
              <a:rPr lang="en-US" sz="1400" dirty="0">
                <a:effectLst/>
                <a:latin typeface="Arial" panose="020B0604020202020204" pitchFamily="34" charset="0"/>
                <a:ea typeface="Cambria" panose="02040503050406030204" pitchFamily="18" charset="0"/>
                <a:cs typeface="Times New Roman" panose="02020603050405020304" pitchFamily="18" charset="0"/>
              </a:rPr>
              <a:t> practices with dispensing doctors providing drugs and appliances to their own patients.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Of the seven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Five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Superdrug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Six pharmacies with 40-hour contracts and one pharmacy with 100-hour contracts. The 100-hour pharmacy is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Tesco In-Store Pharmacy, Weymouth Ave, Dorchester.</a:t>
            </a:r>
          </a:p>
          <a:p>
            <a:pPr marL="742950" lvl="1" indent="-285750">
              <a:spcBef>
                <a:spcPts val="180"/>
              </a:spcBef>
              <a:spcAft>
                <a:spcPts val="180"/>
              </a:spcAft>
              <a:buFont typeface="Arial" panose="020B0604020202020204" pitchFamily="34" charset="0"/>
              <a:buChar char="–"/>
            </a:pP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distance-selling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dispensing appliance contractors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1023536"/>
            <a:ext cx="108510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Calibri" panose="020F0502020204030204" pitchFamily="34" charset="0"/>
                <a:cs typeface="Calibri" panose="020F0502020204030204" pitchFamily="34" charset="0"/>
              </a:rPr>
              <a:t>The 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able below shows the provision in </a:t>
            </a:r>
            <a:r>
              <a:rPr lang="en-US" altLang="en-US" sz="1400" dirty="0">
                <a:latin typeface="Calibri" panose="020F0502020204030204" pitchFamily="34" charset="0"/>
                <a:ea typeface="Calibri" panose="020F0502020204030204" pitchFamily="34" charset="0"/>
                <a:cs typeface="Calibri" panose="020F0502020204030204" pitchFamily="34" charset="0"/>
              </a:rPr>
              <a:t>Mid Dorset locality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Number and rate of pharmacies and items dispensed in </a:t>
            </a:r>
            <a:r>
              <a:rPr lang="en-US" altLang="en-US" sz="1400" dirty="0">
                <a:latin typeface="Calibri" panose="020F0502020204030204" pitchFamily="34" charset="0"/>
                <a:ea typeface="Calibri" panose="020F0502020204030204" pitchFamily="34" charset="0"/>
                <a:cs typeface="Calibri" panose="020F0502020204030204" pitchFamily="34" charset="0"/>
              </a:rPr>
              <a:t>Mid Dorset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8F3E351C-C0D6-AA87-0312-4D4D30C828F9}"/>
              </a:ext>
            </a:extLst>
          </p:cNvPr>
          <p:cNvGraphicFramePr>
            <a:graphicFrameLocks noGrp="1"/>
          </p:cNvGraphicFramePr>
          <p:nvPr>
            <p:extLst>
              <p:ext uri="{D42A27DB-BD31-4B8C-83A1-F6EECF244321}">
                <p14:modId xmlns:p14="http://schemas.microsoft.com/office/powerpoint/2010/main" val="57725868"/>
              </p:ext>
            </p:extLst>
          </p:nvPr>
        </p:nvGraphicFramePr>
        <p:xfrm>
          <a:off x="743929" y="2287474"/>
          <a:ext cx="10515601" cy="2377440"/>
        </p:xfrm>
        <a:graphic>
          <a:graphicData uri="http://schemas.openxmlformats.org/drawingml/2006/table">
            <a:tbl>
              <a:tblPr firstRow="1" bandRow="1" bandCol="1">
                <a:tableStyleId>{5C22544A-7EE6-4342-B048-85BDC9FD1C3A}</a:tableStyleId>
              </a:tblPr>
              <a:tblGrid>
                <a:gridCol w="1182125">
                  <a:extLst>
                    <a:ext uri="{9D8B030D-6E8A-4147-A177-3AD203B41FA5}">
                      <a16:colId xmlns:a16="http://schemas.microsoft.com/office/drawing/2014/main" val="3418908995"/>
                    </a:ext>
                  </a:extLst>
                </a:gridCol>
                <a:gridCol w="684039">
                  <a:extLst>
                    <a:ext uri="{9D8B030D-6E8A-4147-A177-3AD203B41FA5}">
                      <a16:colId xmlns:a16="http://schemas.microsoft.com/office/drawing/2014/main" val="3775986858"/>
                    </a:ext>
                  </a:extLst>
                </a:gridCol>
                <a:gridCol w="992643">
                  <a:extLst>
                    <a:ext uri="{9D8B030D-6E8A-4147-A177-3AD203B41FA5}">
                      <a16:colId xmlns:a16="http://schemas.microsoft.com/office/drawing/2014/main" val="1275403927"/>
                    </a:ext>
                  </a:extLst>
                </a:gridCol>
                <a:gridCol w="2367780">
                  <a:extLst>
                    <a:ext uri="{9D8B030D-6E8A-4147-A177-3AD203B41FA5}">
                      <a16:colId xmlns:a16="http://schemas.microsoft.com/office/drawing/2014/main" val="548686680"/>
                    </a:ext>
                  </a:extLst>
                </a:gridCol>
                <a:gridCol w="2115871">
                  <a:extLst>
                    <a:ext uri="{9D8B030D-6E8A-4147-A177-3AD203B41FA5}">
                      <a16:colId xmlns:a16="http://schemas.microsoft.com/office/drawing/2014/main" val="1562123896"/>
                    </a:ext>
                  </a:extLst>
                </a:gridCol>
                <a:gridCol w="1617785">
                  <a:extLst>
                    <a:ext uri="{9D8B030D-6E8A-4147-A177-3AD203B41FA5}">
                      <a16:colId xmlns:a16="http://schemas.microsoft.com/office/drawing/2014/main" val="3005993557"/>
                    </a:ext>
                  </a:extLst>
                </a:gridCol>
                <a:gridCol w="1555358">
                  <a:extLst>
                    <a:ext uri="{9D8B030D-6E8A-4147-A177-3AD203B41FA5}">
                      <a16:colId xmlns:a16="http://schemas.microsoft.com/office/drawing/2014/main" val="4178277001"/>
                    </a:ext>
                  </a:extLst>
                </a:gridCol>
              </a:tblGrid>
              <a:tr h="36576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93507596"/>
                  </a:ext>
                </a:extLst>
              </a:tr>
              <a:tr h="18288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45,633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13.1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624,591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13.7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0833320"/>
                  </a:ext>
                </a:extLst>
              </a:tr>
              <a:tr h="18288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46,222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673,028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6127843"/>
                  </a:ext>
                </a:extLst>
              </a:tr>
              <a:tr h="18288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46,222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729,156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9776323"/>
                  </a:ext>
                </a:extLst>
              </a:tr>
              <a:tr h="36576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545,812</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8363981"/>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Dorset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384,809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7,227,720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2580075"/>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1108296"/>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681470"/>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3149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The total number of items dispensed in this locality so far in 2024/25 is 545,812</a:t>
            </a:r>
          </a:p>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 Of the total number of items dispensed in this locality, 85%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6" name="Picture 5">
            <a:extLst>
              <a:ext uri="{FF2B5EF4-FFF2-40B4-BE49-F238E27FC236}">
                <a16:creationId xmlns:a16="http://schemas.microsoft.com/office/drawing/2014/main" id="{BC432C47-8E3A-38E9-775A-27D5F12DDC02}"/>
              </a:ext>
            </a:extLst>
          </p:cNvPr>
          <p:cNvPicPr>
            <a:picLocks noChangeAspect="1"/>
          </p:cNvPicPr>
          <p:nvPr/>
        </p:nvPicPr>
        <p:blipFill>
          <a:blip r:embed="rId3"/>
          <a:stretch>
            <a:fillRect/>
          </a:stretch>
        </p:blipFill>
        <p:spPr>
          <a:xfrm>
            <a:off x="5824466" y="1490260"/>
            <a:ext cx="5439534" cy="3562847"/>
          </a:xfrm>
          <a:prstGeom prst="rect">
            <a:avLst/>
          </a:prstGeom>
        </p:spPr>
      </p:pic>
      <p:pic>
        <p:nvPicPr>
          <p:cNvPr id="10" name="Picture 9">
            <a:extLst>
              <a:ext uri="{FF2B5EF4-FFF2-40B4-BE49-F238E27FC236}">
                <a16:creationId xmlns:a16="http://schemas.microsoft.com/office/drawing/2014/main" id="{0544A628-ECE7-1B45-62E8-CE928927CBD6}"/>
              </a:ext>
            </a:extLst>
          </p:cNvPr>
          <p:cNvPicPr>
            <a:picLocks noChangeAspect="1"/>
          </p:cNvPicPr>
          <p:nvPr/>
        </p:nvPicPr>
        <p:blipFill>
          <a:blip r:embed="rId4"/>
          <a:stretch>
            <a:fillRect/>
          </a:stretch>
        </p:blipFill>
        <p:spPr>
          <a:xfrm>
            <a:off x="1870844" y="3038650"/>
            <a:ext cx="2924583" cy="17242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342325"/>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Mid Dorset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pharmacy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Five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pharmacy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pharmacy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94FA0975-2B74-9779-712B-50BB10C967FF}"/>
              </a:ext>
            </a:extLst>
          </p:cNvPr>
          <p:cNvPicPr>
            <a:picLocks noChangeAspect="1"/>
          </p:cNvPicPr>
          <p:nvPr/>
        </p:nvPicPr>
        <p:blipFill>
          <a:blip r:embed="rId3"/>
          <a:stretch>
            <a:fillRect/>
          </a:stretch>
        </p:blipFill>
        <p:spPr>
          <a:xfrm>
            <a:off x="5455646" y="1725415"/>
            <a:ext cx="6328196" cy="3950550"/>
          </a:xfrm>
          <a:prstGeom prst="rect">
            <a:avLst/>
          </a:prstGeom>
        </p:spPr>
      </p:pic>
      <p:sp>
        <p:nvSpPr>
          <p:cNvPr id="3" name="TextBox 2">
            <a:extLst>
              <a:ext uri="{FF2B5EF4-FFF2-40B4-BE49-F238E27FC236}">
                <a16:creationId xmlns:a16="http://schemas.microsoft.com/office/drawing/2014/main" id="{A29C4A3B-52B6-2893-9741-5F3DD8B67200}"/>
              </a:ext>
            </a:extLst>
          </p:cNvPr>
          <p:cNvSpPr txBox="1"/>
          <p:nvPr/>
        </p:nvSpPr>
        <p:spPr>
          <a:xfrm>
            <a:off x="6786372" y="1099017"/>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Mid Dorset </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1213311"/>
            <a:ext cx="8358187" cy="5861476"/>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Mid Dorset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7 pharmacies. In 2023/24 (the last full year of data), there were 1,689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Six pharmacies providing this advanced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Six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Seven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Seven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Seven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611188" y="1030477"/>
            <a:ext cx="3576764" cy="4170372"/>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45,600 people resident in the Mid Dorset PNA Locality (21,700 males and 23,800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48% of its residents are female, 52% are male. 29%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Mid Dorset PNA Locality has a similar population structure to the Dorset Council average. Compared to the national average it has a lower proportion of people aged under 18  and of working age but a higher proportion of people aged 65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5" name="Picture 4">
            <a:extLst>
              <a:ext uri="{FF2B5EF4-FFF2-40B4-BE49-F238E27FC236}">
                <a16:creationId xmlns:a16="http://schemas.microsoft.com/office/drawing/2014/main" id="{A1E397D2-C5C0-5D50-CF1F-5EDD784E5864}"/>
              </a:ext>
            </a:extLst>
          </p:cNvPr>
          <p:cNvPicPr>
            <a:picLocks noChangeAspect="1"/>
          </p:cNvPicPr>
          <p:nvPr/>
        </p:nvPicPr>
        <p:blipFill>
          <a:blip r:embed="rId3"/>
          <a:stretch>
            <a:fillRect/>
          </a:stretch>
        </p:blipFill>
        <p:spPr>
          <a:xfrm>
            <a:off x="5127008" y="283610"/>
            <a:ext cx="6116690" cy="5446242"/>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308872"/>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The area covered by the PCN is largely rural with the highest population density around the town of Dorchester.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population projections  suggest the population of Dorset overall will increase by 4,300 (1.1%). This growth is driven by increases in the population aged over 65, with the number of children and young people (aged 0-16), and working age population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are projected to increase by almost 8,200 thousand (7%) to 2028, compared to a decrease of around 1,900 (-3%) for children and young people aged 0-16. The working age population is forecasts to decline by just under 2,000 (-1%). By 2025 those aged 65+ will account for a third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0D69AED6-C48D-94AE-ABE5-047BF43B652D}"/>
              </a:ext>
            </a:extLst>
          </p:cNvPr>
          <p:cNvPicPr>
            <a:picLocks noChangeAspect="1"/>
          </p:cNvPicPr>
          <p:nvPr/>
        </p:nvPicPr>
        <p:blipFill>
          <a:blip r:embed="rId3"/>
          <a:stretch>
            <a:fillRect/>
          </a:stretch>
        </p:blipFill>
        <p:spPr>
          <a:xfrm>
            <a:off x="5971500" y="757596"/>
            <a:ext cx="5483081" cy="5027963"/>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4" ma:contentTypeDescription="Create a new document." ma:contentTypeScope="" ma:versionID="25285b01f19da3727e1920137a7c30c3">
  <xsd:schema xmlns:xsd="http://www.w3.org/2001/XMLSchema" xmlns:xs="http://www.w3.org/2001/XMLSchema" xmlns:p="http://schemas.microsoft.com/office/2006/metadata/properties" xmlns:ns2="1d907ba8-e203-411a-afc2-a153e8a312ed" targetNamespace="http://schemas.microsoft.com/office/2006/metadata/properties" ma:root="true" ma:fieldsID="adbe3ff8f00b8ed07e411cdba5aa0063"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58A2DB-BD45-4A77-A04C-7846317E0652}"/>
</file>

<file path=customXml/itemProps2.xml><?xml version="1.0" encoding="utf-8"?>
<ds:datastoreItem xmlns:ds="http://schemas.openxmlformats.org/officeDocument/2006/customXml" ds:itemID="{54A4B634-4843-46FA-A8CF-C9BE7C82C3D5}"/>
</file>

<file path=customXml/itemProps3.xml><?xml version="1.0" encoding="utf-8"?>
<ds:datastoreItem xmlns:ds="http://schemas.openxmlformats.org/officeDocument/2006/customXml" ds:itemID="{24D4A618-73EE-49E6-95A3-B88CAFC56DF0}"/>
</file>

<file path=docProps/app.xml><?xml version="1.0" encoding="utf-8"?>
<Properties xmlns="http://schemas.openxmlformats.org/officeDocument/2006/extended-properties" xmlns:vt="http://schemas.openxmlformats.org/officeDocument/2006/docPropsVTypes">
  <TotalTime>742</TotalTime>
  <Words>1373</Words>
  <Application>Microsoft Office PowerPoint</Application>
  <PresentationFormat>Widescreen</PresentationFormat>
  <Paragraphs>176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5</cp:revision>
  <dcterms:created xsi:type="dcterms:W3CDTF">2025-03-05T13:26:09Z</dcterms:created>
  <dcterms:modified xsi:type="dcterms:W3CDTF">2025-03-18T11:17:00Z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