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9" r:id="rId2"/>
    <p:sldId id="260" r:id="rId3"/>
    <p:sldId id="306" r:id="rId4"/>
    <p:sldId id="305" r:id="rId5"/>
    <p:sldId id="280" r:id="rId6"/>
    <p:sldId id="275" r:id="rId7"/>
    <p:sldId id="286" r:id="rId8"/>
    <p:sldId id="288" r:id="rId9"/>
    <p:sldId id="272" r:id="rId10"/>
    <p:sldId id="281" r:id="rId11"/>
    <p:sldId id="285" r:id="rId12"/>
    <p:sldId id="279" r:id="rId13"/>
    <p:sldId id="264" r:id="rId14"/>
    <p:sldId id="282" r:id="rId15"/>
    <p:sldId id="283"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FA08C0-C32A-427E-82CC-B80A851DF536}" v="13" dt="2025-03-17T18:04:59.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obertson" userId="f40b26ab-86aa-473c-acf5-afe423f05a76" providerId="ADAL" clId="{CFFA08C0-C32A-427E-82CC-B80A851DF536}"/>
    <pc:docChg chg="undo custSel addSld delSld modSld sldOrd">
      <pc:chgData name="Lee Robertson" userId="f40b26ab-86aa-473c-acf5-afe423f05a76" providerId="ADAL" clId="{CFFA08C0-C32A-427E-82CC-B80A851DF536}" dt="2025-03-18T11:32:13.907" v="1383" actId="20577"/>
      <pc:docMkLst>
        <pc:docMk/>
      </pc:docMkLst>
      <pc:sldChg chg="modSp mod">
        <pc:chgData name="Lee Robertson" userId="f40b26ab-86aa-473c-acf5-afe423f05a76" providerId="ADAL" clId="{CFFA08C0-C32A-427E-82CC-B80A851DF536}" dt="2025-03-17T14:08:17.973" v="136" actId="20577"/>
        <pc:sldMkLst>
          <pc:docMk/>
          <pc:sldMk cId="0" sldId="259"/>
        </pc:sldMkLst>
        <pc:spChg chg="mod">
          <ac:chgData name="Lee Robertson" userId="f40b26ab-86aa-473c-acf5-afe423f05a76" providerId="ADAL" clId="{CFFA08C0-C32A-427E-82CC-B80A851DF536}" dt="2025-03-17T14:08:17.973" v="136" actId="20577"/>
          <ac:spMkLst>
            <pc:docMk/>
            <pc:sldMk cId="0" sldId="259"/>
            <ac:spMk id="3" creationId="{C60867C0-9045-6F88-743F-0055E64E979E}"/>
          </ac:spMkLst>
        </pc:spChg>
      </pc:sldChg>
      <pc:sldChg chg="addSp delSp modSp mod">
        <pc:chgData name="Lee Robertson" userId="f40b26ab-86aa-473c-acf5-afe423f05a76" providerId="ADAL" clId="{CFFA08C0-C32A-427E-82CC-B80A851DF536}" dt="2025-03-18T11:32:04.638" v="1375" actId="20577"/>
        <pc:sldMkLst>
          <pc:docMk/>
          <pc:sldMk cId="0" sldId="260"/>
        </pc:sldMkLst>
        <pc:spChg chg="mod">
          <ac:chgData name="Lee Robertson" userId="f40b26ab-86aa-473c-acf5-afe423f05a76" providerId="ADAL" clId="{CFFA08C0-C32A-427E-82CC-B80A851DF536}" dt="2025-03-18T11:32:04.638" v="1375" actId="20577"/>
          <ac:spMkLst>
            <pc:docMk/>
            <pc:sldMk cId="0" sldId="260"/>
            <ac:spMk id="2" creationId="{DC31B907-B51B-DA99-2115-7341B3B3B57D}"/>
          </ac:spMkLst>
        </pc:spChg>
        <pc:grpChg chg="mod">
          <ac:chgData name="Lee Robertson" userId="f40b26ab-86aa-473c-acf5-afe423f05a76" providerId="ADAL" clId="{CFFA08C0-C32A-427E-82CC-B80A851DF536}" dt="2025-03-17T14:43:44.847" v="1267" actId="1076"/>
          <ac:grpSpMkLst>
            <pc:docMk/>
            <pc:sldMk cId="0" sldId="260"/>
            <ac:grpSpMk id="14" creationId="{CF02DD2F-F81B-79E4-B52F-04F14F8CEBF5}"/>
          </ac:grpSpMkLst>
        </pc:grpChg>
        <pc:picChg chg="add del mod ord">
          <ac:chgData name="Lee Robertson" userId="f40b26ab-86aa-473c-acf5-afe423f05a76" providerId="ADAL" clId="{CFFA08C0-C32A-427E-82CC-B80A851DF536}" dt="2025-03-17T14:46:12.923" v="1268" actId="478"/>
          <ac:picMkLst>
            <pc:docMk/>
            <pc:sldMk cId="0" sldId="260"/>
            <ac:picMk id="4" creationId="{48B07C01-79BE-DB90-934E-F09431F436D3}"/>
          </ac:picMkLst>
        </pc:picChg>
        <pc:picChg chg="add mod ord">
          <ac:chgData name="Lee Robertson" userId="f40b26ab-86aa-473c-acf5-afe423f05a76" providerId="ADAL" clId="{CFFA08C0-C32A-427E-82CC-B80A851DF536}" dt="2025-03-17T14:46:21.103" v="1271" actId="167"/>
          <ac:picMkLst>
            <pc:docMk/>
            <pc:sldMk cId="0" sldId="260"/>
            <ac:picMk id="5" creationId="{C95AE17D-1AD0-8E38-355B-876DF8851487}"/>
          </ac:picMkLst>
        </pc:picChg>
      </pc:sldChg>
      <pc:sldChg chg="addSp delSp modSp mod">
        <pc:chgData name="Lee Robertson" userId="f40b26ab-86aa-473c-acf5-afe423f05a76" providerId="ADAL" clId="{CFFA08C0-C32A-427E-82CC-B80A851DF536}" dt="2025-03-17T14:38:40.972" v="1003" actId="20577"/>
        <pc:sldMkLst>
          <pc:docMk/>
          <pc:sldMk cId="0" sldId="264"/>
        </pc:sldMkLst>
        <pc:spChg chg="mod">
          <ac:chgData name="Lee Robertson" userId="f40b26ab-86aa-473c-acf5-afe423f05a76" providerId="ADAL" clId="{CFFA08C0-C32A-427E-82CC-B80A851DF536}" dt="2025-03-17T14:38:40.972" v="1003" actId="20577"/>
          <ac:spMkLst>
            <pc:docMk/>
            <pc:sldMk cId="0" sldId="264"/>
            <ac:spMk id="3" creationId="{1E6A5607-BEEC-8739-955C-427117F6753C}"/>
          </ac:spMkLst>
        </pc:spChg>
        <pc:picChg chg="add mod">
          <ac:chgData name="Lee Robertson" userId="f40b26ab-86aa-473c-acf5-afe423f05a76" providerId="ADAL" clId="{CFFA08C0-C32A-427E-82CC-B80A851DF536}" dt="2025-03-10T15:12:04.540" v="51" actId="1076"/>
          <ac:picMkLst>
            <pc:docMk/>
            <pc:sldMk cId="0" sldId="264"/>
            <ac:picMk id="5" creationId="{E81671B7-5954-E910-76F0-A956DC630915}"/>
          </ac:picMkLst>
        </pc:picChg>
      </pc:sldChg>
      <pc:sldChg chg="addSp delSp modSp del mod">
        <pc:chgData name="Lee Robertson" userId="f40b26ab-86aa-473c-acf5-afe423f05a76" providerId="ADAL" clId="{CFFA08C0-C32A-427E-82CC-B80A851DF536}" dt="2025-03-17T18:05:12.013" v="1334" actId="2696"/>
        <pc:sldMkLst>
          <pc:docMk/>
          <pc:sldMk cId="0" sldId="270"/>
        </pc:sldMkLst>
        <pc:spChg chg="mod">
          <ac:chgData name="Lee Robertson" userId="f40b26ab-86aa-473c-acf5-afe423f05a76" providerId="ADAL" clId="{CFFA08C0-C32A-427E-82CC-B80A851DF536}" dt="2025-03-17T14:39:26.824" v="1027" actId="20577"/>
          <ac:spMkLst>
            <pc:docMk/>
            <pc:sldMk cId="0" sldId="270"/>
            <ac:spMk id="31747" creationId="{CE79DDEA-A09C-2120-FE24-CB091495A51E}"/>
          </ac:spMkLst>
        </pc:spChg>
        <pc:picChg chg="add mod">
          <ac:chgData name="Lee Robertson" userId="f40b26ab-86aa-473c-acf5-afe423f05a76" providerId="ADAL" clId="{CFFA08C0-C32A-427E-82CC-B80A851DF536}" dt="2025-03-17T18:04:59.946" v="1333"/>
          <ac:picMkLst>
            <pc:docMk/>
            <pc:sldMk cId="0" sldId="270"/>
            <ac:picMk id="2" creationId="{FA92F6E6-0149-9D28-AE6D-9C6D9F3A7E8C}"/>
          </ac:picMkLst>
        </pc:picChg>
      </pc:sldChg>
      <pc:sldChg chg="addSp delSp modSp mod">
        <pc:chgData name="Lee Robertson" userId="f40b26ab-86aa-473c-acf5-afe423f05a76" providerId="ADAL" clId="{CFFA08C0-C32A-427E-82CC-B80A851DF536}" dt="2025-03-17T14:31:32.329" v="572" actId="20577"/>
        <pc:sldMkLst>
          <pc:docMk/>
          <pc:sldMk cId="0" sldId="272"/>
        </pc:sldMkLst>
        <pc:spChg chg="mod">
          <ac:chgData name="Lee Robertson" userId="f40b26ab-86aa-473c-acf5-afe423f05a76" providerId="ADAL" clId="{CFFA08C0-C32A-427E-82CC-B80A851DF536}" dt="2025-03-17T14:31:32.329" v="572" actId="20577"/>
          <ac:spMkLst>
            <pc:docMk/>
            <pc:sldMk cId="0" sldId="272"/>
            <ac:spMk id="5" creationId="{7A02234A-32B9-F4E9-713F-369005D2E9F7}"/>
          </ac:spMkLst>
        </pc:spChg>
        <pc:picChg chg="add mod">
          <ac:chgData name="Lee Robertson" userId="f40b26ab-86aa-473c-acf5-afe423f05a76" providerId="ADAL" clId="{CFFA08C0-C32A-427E-82CC-B80A851DF536}" dt="2025-03-10T15:11:08.067" v="44" actId="1076"/>
          <ac:picMkLst>
            <pc:docMk/>
            <pc:sldMk cId="0" sldId="272"/>
            <ac:picMk id="4" creationId="{3E258CA6-BD81-6F29-4D92-7E15CBB8C4B5}"/>
          </ac:picMkLst>
        </pc:picChg>
      </pc:sldChg>
      <pc:sldChg chg="addSp delSp modSp mod">
        <pc:chgData name="Lee Robertson" userId="f40b26ab-86aa-473c-acf5-afe423f05a76" providerId="ADAL" clId="{CFFA08C0-C32A-427E-82CC-B80A851DF536}" dt="2025-03-17T14:20:07.640" v="448" actId="20577"/>
        <pc:sldMkLst>
          <pc:docMk/>
          <pc:sldMk cId="0" sldId="275"/>
        </pc:sldMkLst>
        <pc:spChg chg="mod">
          <ac:chgData name="Lee Robertson" userId="f40b26ab-86aa-473c-acf5-afe423f05a76" providerId="ADAL" clId="{CFFA08C0-C32A-427E-82CC-B80A851DF536}" dt="2025-03-17T14:19:45.500" v="438" actId="20577"/>
          <ac:spMkLst>
            <pc:docMk/>
            <pc:sldMk cId="0" sldId="275"/>
            <ac:spMk id="2" creationId="{4FF7ACB0-3411-0279-E718-853D84EE6B18}"/>
          </ac:spMkLst>
        </pc:spChg>
        <pc:spChg chg="add mod">
          <ac:chgData name="Lee Robertson" userId="f40b26ab-86aa-473c-acf5-afe423f05a76" providerId="ADAL" clId="{CFFA08C0-C32A-427E-82CC-B80A851DF536}" dt="2025-03-17T14:20:07.640" v="448" actId="20577"/>
          <ac:spMkLst>
            <pc:docMk/>
            <pc:sldMk cId="0" sldId="275"/>
            <ac:spMk id="3" creationId="{7E6602F3-4085-B4ED-1E76-9F788326C337}"/>
          </ac:spMkLst>
        </pc:spChg>
        <pc:picChg chg="add mod">
          <ac:chgData name="Lee Robertson" userId="f40b26ab-86aa-473c-acf5-afe423f05a76" providerId="ADAL" clId="{CFFA08C0-C32A-427E-82CC-B80A851DF536}" dt="2025-03-17T14:20:03.560" v="440" actId="1076"/>
          <ac:picMkLst>
            <pc:docMk/>
            <pc:sldMk cId="0" sldId="275"/>
            <ac:picMk id="4" creationId="{471021E1-A121-BAE6-5190-57DEE9125403}"/>
          </ac:picMkLst>
        </pc:picChg>
      </pc:sldChg>
      <pc:sldChg chg="modSp mod">
        <pc:chgData name="Lee Robertson" userId="f40b26ab-86aa-473c-acf5-afe423f05a76" providerId="ADAL" clId="{CFFA08C0-C32A-427E-82CC-B80A851DF536}" dt="2025-03-17T14:36:14.830" v="927" actId="20577"/>
        <pc:sldMkLst>
          <pc:docMk/>
          <pc:sldMk cId="0" sldId="279"/>
        </pc:sldMkLst>
        <pc:spChg chg="mod">
          <ac:chgData name="Lee Robertson" userId="f40b26ab-86aa-473c-acf5-afe423f05a76" providerId="ADAL" clId="{CFFA08C0-C32A-427E-82CC-B80A851DF536}" dt="2025-03-17T14:36:14.830" v="927" actId="20577"/>
          <ac:spMkLst>
            <pc:docMk/>
            <pc:sldMk cId="0" sldId="279"/>
            <ac:spMk id="5" creationId="{1D744774-CFFC-5984-8B26-8B9B94A398C1}"/>
          </ac:spMkLst>
        </pc:spChg>
      </pc:sldChg>
      <pc:sldChg chg="addSp delSp modSp mod">
        <pc:chgData name="Lee Robertson" userId="f40b26ab-86aa-473c-acf5-afe423f05a76" providerId="ADAL" clId="{CFFA08C0-C32A-427E-82CC-B80A851DF536}" dt="2025-03-17T14:19:35.270" v="437" actId="20577"/>
        <pc:sldMkLst>
          <pc:docMk/>
          <pc:sldMk cId="0" sldId="280"/>
        </pc:sldMkLst>
        <pc:spChg chg="mod">
          <ac:chgData name="Lee Robertson" userId="f40b26ab-86aa-473c-acf5-afe423f05a76" providerId="ADAL" clId="{CFFA08C0-C32A-427E-82CC-B80A851DF536}" dt="2025-03-17T14:19:35.270" v="437" actId="20577"/>
          <ac:spMkLst>
            <pc:docMk/>
            <pc:sldMk cId="0" sldId="280"/>
            <ac:spMk id="2" creationId="{487CAD08-2EB2-BBA3-DB24-03B3289548D8}"/>
          </ac:spMkLst>
        </pc:spChg>
        <pc:picChg chg="add mod">
          <ac:chgData name="Lee Robertson" userId="f40b26ab-86aa-473c-acf5-afe423f05a76" providerId="ADAL" clId="{CFFA08C0-C32A-427E-82CC-B80A851DF536}" dt="2025-03-10T15:08:36.455" v="31" actId="1076"/>
          <ac:picMkLst>
            <pc:docMk/>
            <pc:sldMk cId="0" sldId="280"/>
            <ac:picMk id="6" creationId="{9D7C3CE1-0648-1BB7-D58F-6521E8312CA5}"/>
          </ac:picMkLst>
        </pc:picChg>
        <pc:picChg chg="add mod">
          <ac:chgData name="Lee Robertson" userId="f40b26ab-86aa-473c-acf5-afe423f05a76" providerId="ADAL" clId="{CFFA08C0-C32A-427E-82CC-B80A851DF536}" dt="2025-03-10T15:08:53.981" v="34" actId="1076"/>
          <ac:picMkLst>
            <pc:docMk/>
            <pc:sldMk cId="0" sldId="280"/>
            <ac:picMk id="10" creationId="{F617AB44-4146-A33E-2746-8FCF2D86C7CD}"/>
          </ac:picMkLst>
        </pc:picChg>
      </pc:sldChg>
      <pc:sldChg chg="addSp delSp modSp mod">
        <pc:chgData name="Lee Robertson" userId="f40b26ab-86aa-473c-acf5-afe423f05a76" providerId="ADAL" clId="{CFFA08C0-C32A-427E-82CC-B80A851DF536}" dt="2025-03-10T15:13:40.794" v="56" actId="14100"/>
        <pc:sldMkLst>
          <pc:docMk/>
          <pc:sldMk cId="2640358336" sldId="281"/>
        </pc:sldMkLst>
        <pc:picChg chg="add mod">
          <ac:chgData name="Lee Robertson" userId="f40b26ab-86aa-473c-acf5-afe423f05a76" providerId="ADAL" clId="{CFFA08C0-C32A-427E-82CC-B80A851DF536}" dt="2025-03-10T15:13:40.794" v="56" actId="14100"/>
          <ac:picMkLst>
            <pc:docMk/>
            <pc:sldMk cId="2640358336" sldId="281"/>
            <ac:picMk id="3" creationId="{CB14DC7D-F2EA-A4F4-B330-9904809E1D4E}"/>
          </ac:picMkLst>
        </pc:picChg>
      </pc:sldChg>
      <pc:sldChg chg="addSp delSp modSp mod">
        <pc:chgData name="Lee Robertson" userId="f40b26ab-86aa-473c-acf5-afe423f05a76" providerId="ADAL" clId="{CFFA08C0-C32A-427E-82CC-B80A851DF536}" dt="2025-03-10T15:14:18.828" v="66" actId="1076"/>
        <pc:sldMkLst>
          <pc:docMk/>
          <pc:sldMk cId="340509257" sldId="282"/>
        </pc:sldMkLst>
        <pc:picChg chg="add mod">
          <ac:chgData name="Lee Robertson" userId="f40b26ab-86aa-473c-acf5-afe423f05a76" providerId="ADAL" clId="{CFFA08C0-C32A-427E-82CC-B80A851DF536}" dt="2025-03-10T15:14:18.828" v="66" actId="1076"/>
          <ac:picMkLst>
            <pc:docMk/>
            <pc:sldMk cId="340509257" sldId="282"/>
            <ac:picMk id="4" creationId="{BC631EEC-6D43-B083-B00E-BA145E1EDA38}"/>
          </ac:picMkLst>
        </pc:picChg>
      </pc:sldChg>
      <pc:sldChg chg="addSp delSp modSp mod">
        <pc:chgData name="Lee Robertson" userId="f40b26ab-86aa-473c-acf5-afe423f05a76" providerId="ADAL" clId="{CFFA08C0-C32A-427E-82CC-B80A851DF536}" dt="2025-03-10T15:14:37.019" v="72" actId="1076"/>
        <pc:sldMkLst>
          <pc:docMk/>
          <pc:sldMk cId="302776101" sldId="283"/>
        </pc:sldMkLst>
        <pc:picChg chg="add mod">
          <ac:chgData name="Lee Robertson" userId="f40b26ab-86aa-473c-acf5-afe423f05a76" providerId="ADAL" clId="{CFFA08C0-C32A-427E-82CC-B80A851DF536}" dt="2025-03-10T15:14:37.019" v="72" actId="1076"/>
          <ac:picMkLst>
            <pc:docMk/>
            <pc:sldMk cId="302776101" sldId="283"/>
            <ac:picMk id="4" creationId="{B52F7E33-D471-B982-4E49-22BAD7D0D8A9}"/>
          </ac:picMkLst>
        </pc:picChg>
      </pc:sldChg>
      <pc:sldChg chg="addSp delSp modSp mod">
        <pc:chgData name="Lee Robertson" userId="f40b26ab-86aa-473c-acf5-afe423f05a76" providerId="ADAL" clId="{CFFA08C0-C32A-427E-82CC-B80A851DF536}" dt="2025-03-17T14:39:08.284" v="1005" actId="2710"/>
        <pc:sldMkLst>
          <pc:docMk/>
          <pc:sldMk cId="300415772" sldId="284"/>
        </pc:sldMkLst>
        <pc:spChg chg="mod">
          <ac:chgData name="Lee Robertson" userId="f40b26ab-86aa-473c-acf5-afe423f05a76" providerId="ADAL" clId="{CFFA08C0-C32A-427E-82CC-B80A851DF536}" dt="2025-03-17T14:39:08.284" v="1005" actId="2710"/>
          <ac:spMkLst>
            <pc:docMk/>
            <pc:sldMk cId="300415772" sldId="284"/>
            <ac:spMk id="27651" creationId="{D0D1869A-8C4F-757E-6F40-91AD5211AD81}"/>
          </ac:spMkLst>
        </pc:spChg>
        <pc:picChg chg="add mod">
          <ac:chgData name="Lee Robertson" userId="f40b26ab-86aa-473c-acf5-afe423f05a76" providerId="ADAL" clId="{CFFA08C0-C32A-427E-82CC-B80A851DF536}" dt="2025-03-11T11:59:10.930" v="94" actId="1076"/>
          <ac:picMkLst>
            <pc:docMk/>
            <pc:sldMk cId="300415772" sldId="284"/>
            <ac:picMk id="3" creationId="{5C66035C-8326-A552-8D7E-C4FA11622C8B}"/>
          </ac:picMkLst>
        </pc:picChg>
      </pc:sldChg>
      <pc:sldChg chg="addSp delSp modSp mod">
        <pc:chgData name="Lee Robertson" userId="f40b26ab-86aa-473c-acf5-afe423f05a76" providerId="ADAL" clId="{CFFA08C0-C32A-427E-82CC-B80A851DF536}" dt="2025-03-10T15:13:58.132" v="60" actId="1076"/>
        <pc:sldMkLst>
          <pc:docMk/>
          <pc:sldMk cId="1068252564" sldId="285"/>
        </pc:sldMkLst>
        <pc:picChg chg="add mod">
          <ac:chgData name="Lee Robertson" userId="f40b26ab-86aa-473c-acf5-afe423f05a76" providerId="ADAL" clId="{CFFA08C0-C32A-427E-82CC-B80A851DF536}" dt="2025-03-10T15:13:58.132" v="60" actId="1076"/>
          <ac:picMkLst>
            <pc:docMk/>
            <pc:sldMk cId="1068252564" sldId="285"/>
            <ac:picMk id="4" creationId="{F268D07B-D5ED-7E1F-659D-B5DEF6483393}"/>
          </ac:picMkLst>
        </pc:picChg>
      </pc:sldChg>
      <pc:sldChg chg="modSp mod">
        <pc:chgData name="Lee Robertson" userId="f40b26ab-86aa-473c-acf5-afe423f05a76" providerId="ADAL" clId="{CFFA08C0-C32A-427E-82CC-B80A851DF536}" dt="2025-03-17T14:20:14.874" v="455" actId="20577"/>
        <pc:sldMkLst>
          <pc:docMk/>
          <pc:sldMk cId="2318517287" sldId="286"/>
        </pc:sldMkLst>
        <pc:spChg chg="mod">
          <ac:chgData name="Lee Robertson" userId="f40b26ab-86aa-473c-acf5-afe423f05a76" providerId="ADAL" clId="{CFFA08C0-C32A-427E-82CC-B80A851DF536}" dt="2025-03-17T14:20:14.874" v="455" actId="20577"/>
          <ac:spMkLst>
            <pc:docMk/>
            <pc:sldMk cId="2318517287" sldId="286"/>
            <ac:spMk id="8" creationId="{C0F0337C-AC3B-1296-2DA7-622DF751D326}"/>
          </ac:spMkLst>
        </pc:spChg>
      </pc:sldChg>
      <pc:sldChg chg="addSp delSp modSp mod">
        <pc:chgData name="Lee Robertson" userId="f40b26ab-86aa-473c-acf5-afe423f05a76" providerId="ADAL" clId="{CFFA08C0-C32A-427E-82CC-B80A851DF536}" dt="2025-03-17T14:28:17.722" v="532" actId="20577"/>
        <pc:sldMkLst>
          <pc:docMk/>
          <pc:sldMk cId="699288008" sldId="288"/>
        </pc:sldMkLst>
        <pc:spChg chg="mod">
          <ac:chgData name="Lee Robertson" userId="f40b26ab-86aa-473c-acf5-afe423f05a76" providerId="ADAL" clId="{CFFA08C0-C32A-427E-82CC-B80A851DF536}" dt="2025-03-17T14:28:17.722" v="532" actId="20577"/>
          <ac:spMkLst>
            <pc:docMk/>
            <pc:sldMk cId="699288008" sldId="288"/>
            <ac:spMk id="3" creationId="{F79FBD3E-4EF5-BCA8-CC27-720A1B9CE536}"/>
          </ac:spMkLst>
        </pc:spChg>
        <pc:picChg chg="add mod">
          <ac:chgData name="Lee Robertson" userId="f40b26ab-86aa-473c-acf5-afe423f05a76" providerId="ADAL" clId="{CFFA08C0-C32A-427E-82CC-B80A851DF536}" dt="2025-03-10T15:09:31.196" v="39" actId="1076"/>
          <ac:picMkLst>
            <pc:docMk/>
            <pc:sldMk cId="699288008" sldId="288"/>
            <ac:picMk id="5" creationId="{4E4C2029-C4A2-5ABC-B070-23643B039867}"/>
          </ac:picMkLst>
        </pc:picChg>
      </pc:sldChg>
      <pc:sldChg chg="addSp delSp modSp mod">
        <pc:chgData name="Lee Robertson" userId="f40b26ab-86aa-473c-acf5-afe423f05a76" providerId="ADAL" clId="{CFFA08C0-C32A-427E-82CC-B80A851DF536}" dt="2025-03-17T14:19:07.732" v="429" actId="20577"/>
        <pc:sldMkLst>
          <pc:docMk/>
          <pc:sldMk cId="1236418831" sldId="305"/>
        </pc:sldMkLst>
        <pc:spChg chg="mod">
          <ac:chgData name="Lee Robertson" userId="f40b26ab-86aa-473c-acf5-afe423f05a76" providerId="ADAL" clId="{CFFA08C0-C32A-427E-82CC-B80A851DF536}" dt="2025-03-17T14:19:07.732" v="429" actId="20577"/>
          <ac:spMkLst>
            <pc:docMk/>
            <pc:sldMk cId="1236418831" sldId="305"/>
            <ac:spMk id="3" creationId="{2C639FB7-B050-C5E9-6B59-F2D9AF8D1A4C}"/>
          </ac:spMkLst>
        </pc:spChg>
        <pc:graphicFrameChg chg="add mod modGraphic">
          <ac:chgData name="Lee Robertson" userId="f40b26ab-86aa-473c-acf5-afe423f05a76" providerId="ADAL" clId="{CFFA08C0-C32A-427E-82CC-B80A851DF536}" dt="2025-03-13T14:04:52.999" v="107" actId="14734"/>
          <ac:graphicFrameMkLst>
            <pc:docMk/>
            <pc:sldMk cId="1236418831" sldId="305"/>
            <ac:graphicFrameMk id="4" creationId="{FA38C58F-500A-B80E-45B9-F14A5B58B4A0}"/>
          </ac:graphicFrameMkLst>
        </pc:graphicFrameChg>
      </pc:sldChg>
      <pc:sldChg chg="modSp mod">
        <pc:chgData name="Lee Robertson" userId="f40b26ab-86aa-473c-acf5-afe423f05a76" providerId="ADAL" clId="{CFFA08C0-C32A-427E-82CC-B80A851DF536}" dt="2025-03-18T11:32:13.907" v="1383" actId="20577"/>
        <pc:sldMkLst>
          <pc:docMk/>
          <pc:sldMk cId="2629898411" sldId="306"/>
        </pc:sldMkLst>
        <pc:spChg chg="mod">
          <ac:chgData name="Lee Robertson" userId="f40b26ab-86aa-473c-acf5-afe423f05a76" providerId="ADAL" clId="{CFFA08C0-C32A-427E-82CC-B80A851DF536}" dt="2025-03-18T11:32:13.907" v="1383" actId="20577"/>
          <ac:spMkLst>
            <pc:docMk/>
            <pc:sldMk cId="2629898411" sldId="306"/>
            <ac:spMk id="21507" creationId="{D39FD14A-A206-3F52-DA03-7AFE5E6F4BF4}"/>
          </ac:spMkLst>
        </pc:spChg>
      </pc:sldChg>
      <pc:sldChg chg="add del">
        <pc:chgData name="Lee Robertson" userId="f40b26ab-86aa-473c-acf5-afe423f05a76" providerId="ADAL" clId="{CFFA08C0-C32A-427E-82CC-B80A851DF536}" dt="2025-03-17T18:03:53.378" v="1313" actId="2890"/>
        <pc:sldMkLst>
          <pc:docMk/>
          <pc:sldMk cId="1353023951" sldId="307"/>
        </pc:sldMkLst>
      </pc:sldChg>
      <pc:sldChg chg="addSp delSp modSp add del mod ord">
        <pc:chgData name="Lee Robertson" userId="f40b26ab-86aa-473c-acf5-afe423f05a76" providerId="ADAL" clId="{CFFA08C0-C32A-427E-82CC-B80A851DF536}" dt="2025-03-17T18:04:52.031" v="1332" actId="2696"/>
        <pc:sldMkLst>
          <pc:docMk/>
          <pc:sldMk cId="2669975700" sldId="307"/>
        </pc:sldMkLst>
        <pc:picChg chg="add mod">
          <ac:chgData name="Lee Robertson" userId="f40b26ab-86aa-473c-acf5-afe423f05a76" providerId="ADAL" clId="{CFFA08C0-C32A-427E-82CC-B80A851DF536}" dt="2025-03-17T18:04:45.316" v="1330" actId="14100"/>
          <ac:picMkLst>
            <pc:docMk/>
            <pc:sldMk cId="2669975700" sldId="307"/>
            <ac:picMk id="2" creationId="{FAEA121E-AD7C-971E-0CAE-AA469AB87DE6}"/>
          </ac:picMkLst>
        </pc:picChg>
        <pc:picChg chg="add del">
          <ac:chgData name="Lee Robertson" userId="f40b26ab-86aa-473c-acf5-afe423f05a76" providerId="ADAL" clId="{CFFA08C0-C32A-427E-82CC-B80A851DF536}" dt="2025-03-17T18:04:48.042" v="1331" actId="478"/>
          <ac:picMkLst>
            <pc:docMk/>
            <pc:sldMk cId="2669975700" sldId="307"/>
            <ac:picMk id="4" creationId="{5701894C-AB3F-08C0-E5C2-40221900E1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1DCFC-D040-49B5-B70E-5A04E4CBF2A3}"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3BCF3-2045-4DF5-B14A-10ED489DFEA5}" type="slidenum">
              <a:rPr lang="en-GB" smtClean="0"/>
              <a:t>‹#›</a:t>
            </a:fld>
            <a:endParaRPr lang="en-GB"/>
          </a:p>
        </p:txBody>
      </p:sp>
    </p:spTree>
    <p:extLst>
      <p:ext uri="{BB962C8B-B14F-4D97-AF65-F5344CB8AC3E}">
        <p14:creationId xmlns:p14="http://schemas.microsoft.com/office/powerpoint/2010/main" val="7763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9184-224F-0E31-5783-9E5211AB6C55}"/>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5D579E0-70D3-F64D-1FCC-E89F5A4312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669F65A-9BC1-F342-257C-7E0B38D1B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715DBEAF-DC5E-30D7-6AB7-3CF9CAD603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3</a:t>
            </a:fld>
            <a:endParaRPr lang="en-US" altLang="en-US" sz="1200"/>
          </a:p>
        </p:txBody>
      </p:sp>
    </p:spTree>
    <p:extLst>
      <p:ext uri="{BB962C8B-B14F-4D97-AF65-F5344CB8AC3E}">
        <p14:creationId xmlns:p14="http://schemas.microsoft.com/office/powerpoint/2010/main" val="23383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4F903B1-DD43-C12C-E124-D5F4DA8836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2B40186-52EE-C1CD-2FC4-EE4EA869FE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1402E22-F0DD-7E43-EF20-DB1B81026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A3C38D-6C11-4678-AF16-BE84BEB142AC}" type="slidenum">
              <a:rPr lang="en-US" altLang="en-US" sz="1200" smtClean="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0A3D8D-19C7-344B-0B6F-814C5A3F2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BB5A476-7E6E-DDAF-26DE-8B3DAC30EF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0CF31E72-DE29-3545-03AE-6234D725F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7AEC17-8996-4FD1-97E4-5A5F78691669}"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14</a:t>
            </a:fld>
            <a:endParaRPr lang="en-US" altLang="en-US" sz="1200"/>
          </a:p>
        </p:txBody>
      </p:sp>
    </p:spTree>
    <p:extLst>
      <p:ext uri="{BB962C8B-B14F-4D97-AF65-F5344CB8AC3E}">
        <p14:creationId xmlns:p14="http://schemas.microsoft.com/office/powerpoint/2010/main" val="141799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15</a:t>
            </a:fld>
            <a:endParaRPr lang="en-US" altLang="en-US" sz="1200"/>
          </a:p>
        </p:txBody>
      </p:sp>
    </p:spTree>
    <p:extLst>
      <p:ext uri="{BB962C8B-B14F-4D97-AF65-F5344CB8AC3E}">
        <p14:creationId xmlns:p14="http://schemas.microsoft.com/office/powerpoint/2010/main" val="206955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D6E5-EADB-AF11-C3A9-C02F10936D8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AFDA83F-EC1A-25BC-7E53-79C21667D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AFCA4A6-F09F-E1B9-2558-0384AD569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BD75E6D4-46B4-ABE0-2DC5-091A7F6E0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92910D-C4B7-4C80-9834-C6D237A337C1}" type="slidenum">
              <a:rPr lang="en-US" altLang="en-US" sz="1200" smtClean="0"/>
              <a:pPr/>
              <a:t>16</a:t>
            </a:fld>
            <a:endParaRPr lang="en-US" altLang="en-US" sz="1200"/>
          </a:p>
        </p:txBody>
      </p:sp>
    </p:spTree>
    <p:extLst>
      <p:ext uri="{BB962C8B-B14F-4D97-AF65-F5344CB8AC3E}">
        <p14:creationId xmlns:p14="http://schemas.microsoft.com/office/powerpoint/2010/main" val="186884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DD7C-3785-19D4-F16D-FF9D15F1AA72}"/>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270F259-9894-C4DA-56EB-33AF8189D5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2CB404A-7F45-F3D0-D6B0-C14E3BAEEA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8CAD9009-B959-C7F1-2042-516D71B27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4</a:t>
            </a:fld>
            <a:endParaRPr lang="en-US" altLang="en-US" sz="1200"/>
          </a:p>
        </p:txBody>
      </p:sp>
    </p:spTree>
    <p:extLst>
      <p:ext uri="{BB962C8B-B14F-4D97-AF65-F5344CB8AC3E}">
        <p14:creationId xmlns:p14="http://schemas.microsoft.com/office/powerpoint/2010/main" val="306330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EAE35CE-CDDD-EC21-34CC-E2FA2F1211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A83A372-99C4-222D-FCCB-385194F7E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89A571F2-2236-C993-A9B0-8C252C28BA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AB557D-1BD6-4D63-ADCF-1B4B98C711BF}"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84E4424-512C-1FBC-AD20-46107D5F3F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1A20228-6E63-E2AB-5C4C-DE471952BE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CF0EAD73-EAA2-9345-6D19-CEDE451F36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6C7D7D-1B89-4858-9FB5-9F99177AA03B}" type="slidenum">
              <a:rPr lang="en-US" altLang="en-US" sz="1200" smtClean="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7BC9-9514-5A68-71F8-281177DD923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630F1E-ED22-89BC-A8E7-A132D97E2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B0BF19B-BDF9-CF8D-7EF8-783FA83AF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5423CC5D-8AB0-FE3C-DB04-11BB57600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23D0D1-E88D-40F7-88D8-253ADA2B01C4}" type="slidenum">
              <a:rPr lang="en-US" altLang="en-US" sz="1200" smtClean="0"/>
              <a:pPr/>
              <a:t>7</a:t>
            </a:fld>
            <a:endParaRPr lang="en-US" altLang="en-US" sz="1200"/>
          </a:p>
        </p:txBody>
      </p:sp>
    </p:spTree>
    <p:extLst>
      <p:ext uri="{BB962C8B-B14F-4D97-AF65-F5344CB8AC3E}">
        <p14:creationId xmlns:p14="http://schemas.microsoft.com/office/powerpoint/2010/main" val="370885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483B-795E-13F6-A977-E80CCE141C38}"/>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3DC922-6F66-C4EF-B297-4FC4C7F64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B840206-8E9F-62C4-AE95-CF3CC1324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1F1CF374-777C-DB64-6F5E-5120BB563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684734-3519-4E0C-9A39-9DE3C7334928}" type="slidenum">
              <a:rPr lang="en-US" altLang="en-US" sz="1200" smtClean="0"/>
              <a:pPr/>
              <a:t>8</a:t>
            </a:fld>
            <a:endParaRPr lang="en-US" altLang="en-US" sz="1200"/>
          </a:p>
        </p:txBody>
      </p:sp>
    </p:spTree>
    <p:extLst>
      <p:ext uri="{BB962C8B-B14F-4D97-AF65-F5344CB8AC3E}">
        <p14:creationId xmlns:p14="http://schemas.microsoft.com/office/powerpoint/2010/main" val="2244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10</a:t>
            </a:fld>
            <a:endParaRPr lang="en-US" altLang="en-US" sz="1200"/>
          </a:p>
        </p:txBody>
      </p:sp>
    </p:spTree>
    <p:extLst>
      <p:ext uri="{BB962C8B-B14F-4D97-AF65-F5344CB8AC3E}">
        <p14:creationId xmlns:p14="http://schemas.microsoft.com/office/powerpoint/2010/main" val="255403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2792-F038-A2DE-B412-8EBAB567E6D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45137FC-6328-7829-6471-CA7BBDB50A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EBF200B-64F8-B740-A41C-EBC23F31DC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15065BB4-96B0-865C-0837-A6617F6138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11</a:t>
            </a:fld>
            <a:endParaRPr lang="en-US" altLang="en-US" sz="1200"/>
          </a:p>
        </p:txBody>
      </p:sp>
    </p:spTree>
    <p:extLst>
      <p:ext uri="{BB962C8B-B14F-4D97-AF65-F5344CB8AC3E}">
        <p14:creationId xmlns:p14="http://schemas.microsoft.com/office/powerpoint/2010/main" val="383572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DF58-5D95-5292-02DB-06A66F833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8B822F-EB52-993D-369B-247F3D3AF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0BA119-1A2A-D0DA-F0C9-522FA9A98A0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3F723714-52AE-AEB3-8690-C5A1561DFB6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C4B98EA-FFA0-78EC-50D5-C2C2A1ECA040}"/>
              </a:ext>
            </a:extLst>
          </p:cNvPr>
          <p:cNvSpPr>
            <a:spLocks noGrp="1"/>
          </p:cNvSpPr>
          <p:nvPr>
            <p:ph type="sldNum" sz="quarter" idx="12"/>
          </p:nvPr>
        </p:nvSpPr>
        <p:spPr/>
        <p:txBody>
          <a:bodyPr/>
          <a:lstStyle/>
          <a:p>
            <a:fld id="{61B8B813-83D9-4C83-A4BE-48ECFE817E3E}" type="slidenum">
              <a:rPr lang="en-GB" smtClean="0"/>
              <a:t>‹#›</a:t>
            </a:fld>
            <a:endParaRPr lang="en-GB"/>
          </a:p>
        </p:txBody>
      </p:sp>
      <p:pic>
        <p:nvPicPr>
          <p:cNvPr id="8" name="Picture 7" descr="Text&#10;&#10;Description automatically generated">
            <a:extLst>
              <a:ext uri="{FF2B5EF4-FFF2-40B4-BE49-F238E27FC236}">
                <a16:creationId xmlns:a16="http://schemas.microsoft.com/office/drawing/2014/main" id="{66020E36-6529-F061-F30E-1102A6B09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350" y="168068"/>
            <a:ext cx="5105400" cy="954295"/>
          </a:xfrm>
          <a:prstGeom prst="rect">
            <a:avLst/>
          </a:prstGeom>
        </p:spPr>
      </p:pic>
    </p:spTree>
    <p:extLst>
      <p:ext uri="{BB962C8B-B14F-4D97-AF65-F5344CB8AC3E}">
        <p14:creationId xmlns:p14="http://schemas.microsoft.com/office/powerpoint/2010/main" val="10242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3651-059F-32AA-0474-F9D4DEBA3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CF5DD5-B0C3-97BE-FCC3-DEE911079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5F953-F38E-0C1D-FA36-F48CD9935C4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B2E58A82-EE1C-AAFA-B1F5-1996678B0EAD}"/>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1C3787-98D1-6F91-F8F9-347E5F61D6DF}"/>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9278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A4307-4CD5-22D5-EC66-43B0FFD93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68B1A6-205C-D619-1241-D96D2B489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82E5F-FEB3-BBAF-5626-85F89F310490}"/>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1A2FBD19-822A-D146-8A9B-3F0B92C1496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67723D-C58D-B4F4-E775-DE7CDF5F581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87931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DEA2-E98A-628B-7D74-E2BA7156AE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A8613-7C4E-575C-0BCF-4F2871CC5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D9D80-7B92-28DD-5B46-5BC9F5C339E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59201785-6D2D-1C91-5BBB-F4365103EB09}"/>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3AF2D78-003A-33EE-3C6C-231DD33F1AAC}"/>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761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4971-1404-DE82-7B7F-5F45C46D3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270F80-00D8-3E40-32B8-B0719653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04B7B-734C-8FF1-7658-684E7837213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DA974E9F-6C94-3F96-54A2-5A20A77B0F82}"/>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FF9F90-18A1-E939-3A89-D4F80023F20A}"/>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61374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F3C8-F8E4-C0CC-CBC8-5B5404290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9A101-871C-55FB-C221-30A28210A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9CD685-314E-DCE2-5017-AD64F977B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EF74DC-13EF-6E1C-52C7-D1EADC0F04DC}"/>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50B37B50-B7E7-E970-D9F0-3569C69E8C8F}"/>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47256E0-0BEA-ECF8-7D67-9705966F5727}"/>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70982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7D0-1255-FF4C-EA79-3C1CEF2D8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29DE9-8AB6-2F8B-158D-B55C375F1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727874-CB31-61CA-6F96-6DA54BA22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ED518D-AA17-33FD-5D6B-1F8E59169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5991E-AD98-FE39-C65A-B95A1AAD6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AB1B82-19B9-CA3A-4766-168ED09DDE8F}"/>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8" name="Footer Placeholder 7">
            <a:extLst>
              <a:ext uri="{FF2B5EF4-FFF2-40B4-BE49-F238E27FC236}">
                <a16:creationId xmlns:a16="http://schemas.microsoft.com/office/drawing/2014/main" id="{1D5D3E9F-284C-F07A-E8AA-E46A4E545035}"/>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502E679-5E6F-516B-1E33-1B8833C445C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880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A09C-4736-4245-21B9-C348587647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70286A-3684-5869-12C9-BC12E56D33E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4" name="Footer Placeholder 3">
            <a:extLst>
              <a:ext uri="{FF2B5EF4-FFF2-40B4-BE49-F238E27FC236}">
                <a16:creationId xmlns:a16="http://schemas.microsoft.com/office/drawing/2014/main" id="{EDFB6713-0D4B-0FF5-02A0-C39654DB0E5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9AEAE42-BD76-4C8E-52DD-20D7EB78CFC8}"/>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403538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63BE0-FDB6-F284-097B-A1A0711947A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3" name="Footer Placeholder 2">
            <a:extLst>
              <a:ext uri="{FF2B5EF4-FFF2-40B4-BE49-F238E27FC236}">
                <a16:creationId xmlns:a16="http://schemas.microsoft.com/office/drawing/2014/main" id="{F5416758-EC13-A54A-D976-E638B01C224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0EE6C23-C22C-BA2C-655C-7F32746A3E30}"/>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171441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72D2-0DE6-D3D4-1FCD-CEF5FB46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84BAA-4DAF-84C3-30B2-51E5E1C14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185101-3851-01B8-B80B-665842E22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BF17E-4D4E-4363-6482-9761F0CA6A26}"/>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4651890C-84B0-0F81-0047-840970F6B286}"/>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697A1CF-5EBE-EED2-7A76-CAB1083443D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1478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C0C1-6E34-0863-558C-7F5067C06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FD4940-ECB6-DA54-DB94-2A72D1908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647796-A236-4868-552D-1D3550A47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EBBE8-4EBE-7B88-014A-5A524BF876A3}"/>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09BEFA7C-0D0A-5337-D2CD-A531926D90B1}"/>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C92412-FEAE-72A2-E96F-F5FC671A47E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6607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7440-B9A9-5F6E-C262-993957C0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768F2-E138-37D0-7E88-B19DC2CB6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1C67-9EC1-24AF-B373-1F4A0602F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8AB407A9-9AC6-A3BF-BCFF-BFC6CBBED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6BCF20-70A7-EF7E-F35C-D3EF94EE2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B813-83D9-4C83-A4BE-48ECFE817E3E}" type="slidenum">
              <a:rPr lang="en-GB" smtClean="0"/>
              <a:t>‹#›</a:t>
            </a:fld>
            <a:endParaRPr lang="en-GB"/>
          </a:p>
        </p:txBody>
      </p:sp>
      <p:sp>
        <p:nvSpPr>
          <p:cNvPr id="7" name="Rectangle 6">
            <a:extLst>
              <a:ext uri="{FF2B5EF4-FFF2-40B4-BE49-F238E27FC236}">
                <a16:creationId xmlns:a16="http://schemas.microsoft.com/office/drawing/2014/main" id="{B2708E04-911A-7739-6BB3-0A0559DBD144}"/>
              </a:ext>
            </a:extLst>
          </p:cNvPr>
          <p:cNvSpPr/>
          <p:nvPr userDrawn="1"/>
        </p:nvSpPr>
        <p:spPr>
          <a:xfrm>
            <a:off x="0" y="6133306"/>
            <a:ext cx="12192000" cy="366713"/>
          </a:xfrm>
          <a:prstGeom prst="rect">
            <a:avLst/>
          </a:prstGeom>
          <a:solidFill>
            <a:srgbClr val="094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AED681D-82E1-69A2-5E70-F1F146BD83BA}"/>
              </a:ext>
            </a:extLst>
          </p:cNvPr>
          <p:cNvSpPr/>
          <p:nvPr userDrawn="1"/>
        </p:nvSpPr>
        <p:spPr>
          <a:xfrm>
            <a:off x="190500" y="5861050"/>
            <a:ext cx="971550" cy="923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28CB3137-56A9-F826-B575-8DE427E228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858" y="5764213"/>
            <a:ext cx="907256" cy="907256"/>
          </a:xfrm>
          <a:prstGeom prst="rect">
            <a:avLst/>
          </a:prstGeom>
        </p:spPr>
      </p:pic>
    </p:spTree>
    <p:extLst>
      <p:ext uri="{BB962C8B-B14F-4D97-AF65-F5344CB8AC3E}">
        <p14:creationId xmlns:p14="http://schemas.microsoft.com/office/powerpoint/2010/main" val="338928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7073043-3D8B-798D-1E89-7BA2CB85F2B6}"/>
              </a:ext>
            </a:extLst>
          </p:cNvPr>
          <p:cNvSpPr>
            <a:spLocks noGrp="1" noChangeArrowheads="1"/>
          </p:cNvSpPr>
          <p:nvPr>
            <p:ph type="subTitle" idx="1"/>
          </p:nvPr>
        </p:nvSpPr>
        <p:spPr>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l"/>
            <a:endParaRPr lang="en-US" altLang="en-US" sz="3600" b="1" dirty="0">
              <a:latin typeface="Calibri" panose="020F0502020204030204" pitchFamily="34" charset="0"/>
            </a:endParaRPr>
          </a:p>
          <a:p>
            <a:pPr algn="l"/>
            <a:endParaRPr lang="en-US" altLang="en-US" sz="1400" b="1" dirty="0">
              <a:latin typeface="Calibri" panose="020F0502020204030204" pitchFamily="34" charset="0"/>
            </a:endParaRPr>
          </a:p>
        </p:txBody>
      </p:sp>
      <p:sp>
        <p:nvSpPr>
          <p:cNvPr id="3" name="TextBox 2">
            <a:extLst>
              <a:ext uri="{FF2B5EF4-FFF2-40B4-BE49-F238E27FC236}">
                <a16:creationId xmlns:a16="http://schemas.microsoft.com/office/drawing/2014/main" id="{C60867C0-9045-6F88-743F-0055E64E979E}"/>
              </a:ext>
            </a:extLst>
          </p:cNvPr>
          <p:cNvSpPr txBox="1"/>
          <p:nvPr/>
        </p:nvSpPr>
        <p:spPr>
          <a:xfrm>
            <a:off x="983226" y="1917983"/>
            <a:ext cx="9684774" cy="2831544"/>
          </a:xfrm>
          <a:prstGeom prst="rect">
            <a:avLst/>
          </a:prstGeom>
          <a:noFill/>
        </p:spPr>
        <p:txBody>
          <a:bodyPr wrap="square">
            <a:spAutoFit/>
          </a:bodyPr>
          <a:lstStyle/>
          <a:p>
            <a:pPr algn="ctr"/>
            <a:r>
              <a:rPr lang="en-US" altLang="en-US" sz="4000" dirty="0"/>
              <a:t>Pharmaceutical Needs Assessment: </a:t>
            </a:r>
            <a:br>
              <a:rPr lang="en-US" altLang="en-US" sz="4000" dirty="0"/>
            </a:br>
            <a:r>
              <a:rPr lang="en-US" altLang="en-US" sz="4000" dirty="0"/>
              <a:t>Dorset East</a:t>
            </a:r>
            <a:br>
              <a:rPr lang="en-US" altLang="en-US" sz="4000" dirty="0"/>
            </a:br>
            <a:r>
              <a:rPr lang="en-US" altLang="en-US" sz="4000" dirty="0"/>
              <a:t>PNA Locality Profile</a:t>
            </a:r>
          </a:p>
          <a:p>
            <a:pPr algn="ctr"/>
            <a:r>
              <a:rPr lang="en-US" altLang="en-US" sz="4000" dirty="0"/>
              <a:t>March 2025</a:t>
            </a:r>
            <a:br>
              <a:rPr lang="en-US" altLang="en-US" sz="1800"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1064-5EF7-D1FD-68C0-1599067722B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3" name="Picture 2">
            <a:extLst>
              <a:ext uri="{FF2B5EF4-FFF2-40B4-BE49-F238E27FC236}">
                <a16:creationId xmlns:a16="http://schemas.microsoft.com/office/drawing/2014/main" id="{CB14DC7D-F2EA-A4F4-B330-9904809E1D4E}"/>
              </a:ext>
            </a:extLst>
          </p:cNvPr>
          <p:cNvPicPr>
            <a:picLocks noChangeAspect="1"/>
          </p:cNvPicPr>
          <p:nvPr/>
        </p:nvPicPr>
        <p:blipFill>
          <a:blip r:embed="rId3"/>
          <a:stretch>
            <a:fillRect/>
          </a:stretch>
        </p:blipFill>
        <p:spPr>
          <a:xfrm>
            <a:off x="1778557" y="757596"/>
            <a:ext cx="9041867" cy="5160883"/>
          </a:xfrm>
          <a:prstGeom prst="rect">
            <a:avLst/>
          </a:prstGeom>
        </p:spPr>
      </p:pic>
    </p:spTree>
    <p:extLst>
      <p:ext uri="{BB962C8B-B14F-4D97-AF65-F5344CB8AC3E}">
        <p14:creationId xmlns:p14="http://schemas.microsoft.com/office/powerpoint/2010/main" val="264035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5EE6-234D-53AC-A1EC-9E099A17EF8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A60E4D2-0063-3C56-F308-DD9A35705FE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F268D07B-D5ED-7E1F-659D-B5DEF6483393}"/>
              </a:ext>
            </a:extLst>
          </p:cNvPr>
          <p:cNvPicPr>
            <a:picLocks noChangeAspect="1"/>
          </p:cNvPicPr>
          <p:nvPr/>
        </p:nvPicPr>
        <p:blipFill>
          <a:blip r:embed="rId3"/>
          <a:stretch>
            <a:fillRect/>
          </a:stretch>
        </p:blipFill>
        <p:spPr>
          <a:xfrm>
            <a:off x="1336430" y="757596"/>
            <a:ext cx="9340311" cy="5331228"/>
          </a:xfrm>
          <a:prstGeom prst="rect">
            <a:avLst/>
          </a:prstGeom>
        </p:spPr>
      </p:pic>
    </p:spTree>
    <p:extLst>
      <p:ext uri="{BB962C8B-B14F-4D97-AF65-F5344CB8AC3E}">
        <p14:creationId xmlns:p14="http://schemas.microsoft.com/office/powerpoint/2010/main" val="106825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744774-CFFC-5984-8B26-8B9B94A398C1}"/>
              </a:ext>
            </a:extLst>
          </p:cNvPr>
          <p:cNvSpPr txBox="1">
            <a:spLocks/>
          </p:cNvSpPr>
          <p:nvPr/>
        </p:nvSpPr>
        <p:spPr bwMode="auto">
          <a:xfrm>
            <a:off x="611188" y="1213360"/>
            <a:ext cx="7772400" cy="4032250"/>
          </a:xfrm>
          <a:prstGeom prst="rect">
            <a:avLst/>
          </a:prstGeom>
          <a:noFill/>
          <a:ln>
            <a:noFill/>
          </a:ln>
        </p:spPr>
        <p:txBody>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To understand any increases in demand for services based on planned housing developments, planning applications with consent to build to 2029 in BCP and Dorset have been analysed. Postcodes (or the nearest existing postcode to the development site) have been matched to Wards and then to PNA Locality.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This gives a realistic picture of housing growth within the PNA locality. The net level of development for this PNA Locality is approximately 1,776 dwellings. This is about 20% of the total net housing development for Dorset Council.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Development looks to be predominantly towards the south of the PCN area, with significant development in West Parley (507), Colehill &amp; Wimborne Minster East (424), Wimborne Minster (275) and Cranborne &amp; </a:t>
            </a:r>
            <a:r>
              <a:rPr lang="en-GB" sz="1400" kern="1400" dirty="0" err="1">
                <a:solidFill>
                  <a:schemeClr val="tx2"/>
                </a:solidFill>
                <a:latin typeface="Arial" panose="020B0604020202020204" pitchFamily="34" charset="0"/>
                <a:ea typeface="Times New Roman" panose="02020603050405020304" pitchFamily="18" charset="0"/>
                <a:cs typeface="Arial" panose="020B0604020202020204" pitchFamily="34" charset="0"/>
              </a:rPr>
              <a:t>Alderholt</a:t>
            </a: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 (143).</a:t>
            </a:r>
          </a:p>
          <a:p>
            <a:pPr>
              <a:defRPr/>
            </a:pPr>
            <a:endParaRPr lang="en-GB" sz="1200" kern="1400" dirty="0">
              <a:solidFill>
                <a:srgbClr val="000000"/>
              </a:solidFill>
              <a:latin typeface="+mn-lt"/>
              <a:ea typeface="Times New Roman" panose="02020603050405020304" pitchFamily="18" charset="0"/>
            </a:endParaRPr>
          </a:p>
        </p:txBody>
      </p:sp>
      <p:sp>
        <p:nvSpPr>
          <p:cNvPr id="4" name="Title 1">
            <a:extLst>
              <a:ext uri="{FF2B5EF4-FFF2-40B4-BE49-F238E27FC236}">
                <a16:creationId xmlns:a16="http://schemas.microsoft.com/office/drawing/2014/main" id="{D39C9BA4-7286-357D-D58F-7217349D54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Housing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A5607-BEEC-8739-955C-427117F6753C}"/>
              </a:ext>
            </a:extLst>
          </p:cNvPr>
          <p:cNvSpPr>
            <a:spLocks noGrp="1"/>
          </p:cNvSpPr>
          <p:nvPr>
            <p:ph idx="1"/>
          </p:nvPr>
        </p:nvSpPr>
        <p:spPr>
          <a:xfrm>
            <a:off x="611188" y="1251924"/>
            <a:ext cx="4062731" cy="4032250"/>
          </a:xfrm>
        </p:spPr>
        <p:txBody>
          <a:bodyPr/>
          <a:lstStyle/>
          <a:p>
            <a:pPr marL="0" indent="0">
              <a:buNone/>
              <a:defRPr/>
            </a:pPr>
            <a:r>
              <a:rPr lang="en-GB" sz="1400" dirty="0">
                <a:latin typeface="Arial" panose="020B0604020202020204" pitchFamily="34" charset="0"/>
                <a:cs typeface="Arial" panose="020B0604020202020204" pitchFamily="34" charset="0"/>
              </a:rPr>
              <a:t>There are no lower super output areas (LSOAs) in Dorset East PNA Locality that are in the most deprived national quintile.</a:t>
            </a:r>
          </a:p>
          <a:p>
            <a:pPr marL="0" indent="0">
              <a:buNone/>
              <a:defRPr/>
            </a:pPr>
            <a:r>
              <a:rPr lang="en-GB" sz="1400" dirty="0">
                <a:latin typeface="Arial" panose="020B0604020202020204" pitchFamily="34" charset="0"/>
                <a:cs typeface="Arial" panose="020B0604020202020204" pitchFamily="34" charset="0"/>
              </a:rPr>
              <a:t>Five LSOAs are among the most 40% deprived.</a:t>
            </a:r>
          </a:p>
          <a:p>
            <a:pPr marL="0" indent="0">
              <a:buNone/>
              <a:defRPr/>
            </a:pPr>
            <a:r>
              <a:rPr lang="en-GB" sz="1400" dirty="0">
                <a:latin typeface="Arial" panose="020B0604020202020204" pitchFamily="34" charset="0"/>
                <a:cs typeface="Arial" panose="020B0604020202020204" pitchFamily="34" charset="0"/>
              </a:rPr>
              <a:t>9% of its population live in the 20% most deprived areas of Dorset.</a:t>
            </a:r>
          </a:p>
          <a:p>
            <a:pPr marL="0" indent="0">
              <a:buNone/>
              <a:defRPr/>
            </a:pPr>
            <a:r>
              <a:rPr lang="en-GB" sz="1400" dirty="0">
                <a:latin typeface="Arial" panose="020B0604020202020204" pitchFamily="34" charset="0"/>
                <a:cs typeface="Arial" panose="020B0604020202020204" pitchFamily="34" charset="0"/>
              </a:rPr>
              <a:t>None of its residents live in the 20% most deprived areas of England.</a:t>
            </a:r>
          </a:p>
          <a:p>
            <a:pPr marL="0" indent="0">
              <a:defRPr/>
            </a:pPr>
            <a:endParaRPr lang="en-GB" sz="1100" dirty="0"/>
          </a:p>
          <a:p>
            <a:pPr marL="0" indent="0">
              <a:defRPr/>
            </a:pPr>
            <a:endParaRPr lang="en-GB" sz="1100" dirty="0"/>
          </a:p>
          <a:p>
            <a:pPr>
              <a:defRPr/>
            </a:pPr>
            <a:endParaRPr lang="en-GB" b="1" dirty="0"/>
          </a:p>
          <a:p>
            <a:pPr>
              <a:defRPr/>
            </a:pPr>
            <a:endParaRPr lang="en-GB" dirty="0"/>
          </a:p>
        </p:txBody>
      </p:sp>
      <p:sp>
        <p:nvSpPr>
          <p:cNvPr id="6" name="Title 1">
            <a:extLst>
              <a:ext uri="{FF2B5EF4-FFF2-40B4-BE49-F238E27FC236}">
                <a16:creationId xmlns:a16="http://schemas.microsoft.com/office/drawing/2014/main" id="{3DB7239F-42CE-A80D-AF57-679A7482121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Deprivation</a:t>
            </a:r>
          </a:p>
        </p:txBody>
      </p:sp>
      <p:pic>
        <p:nvPicPr>
          <p:cNvPr id="5" name="Picture 4">
            <a:extLst>
              <a:ext uri="{FF2B5EF4-FFF2-40B4-BE49-F238E27FC236}">
                <a16:creationId xmlns:a16="http://schemas.microsoft.com/office/drawing/2014/main" id="{E81671B7-5954-E910-76F0-A956DC630915}"/>
              </a:ext>
            </a:extLst>
          </p:cNvPr>
          <p:cNvPicPr>
            <a:picLocks noChangeAspect="1"/>
          </p:cNvPicPr>
          <p:nvPr/>
        </p:nvPicPr>
        <p:blipFill>
          <a:blip r:embed="rId3"/>
          <a:stretch>
            <a:fillRect/>
          </a:stretch>
        </p:blipFill>
        <p:spPr>
          <a:xfrm>
            <a:off x="5729566" y="334935"/>
            <a:ext cx="5484394" cy="55972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4446FCCC-FC00-90FB-9BB3-4DD540DA4103}"/>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BC631EEC-6D43-B083-B00E-BA145E1EDA38}"/>
              </a:ext>
            </a:extLst>
          </p:cNvPr>
          <p:cNvPicPr>
            <a:picLocks noChangeAspect="1"/>
          </p:cNvPicPr>
          <p:nvPr/>
        </p:nvPicPr>
        <p:blipFill>
          <a:blip r:embed="rId3"/>
          <a:stretch>
            <a:fillRect/>
          </a:stretch>
        </p:blipFill>
        <p:spPr>
          <a:xfrm>
            <a:off x="1456627" y="780956"/>
            <a:ext cx="9278746" cy="5296088"/>
          </a:xfrm>
          <a:prstGeom prst="rect">
            <a:avLst/>
          </a:prstGeom>
        </p:spPr>
      </p:pic>
    </p:spTree>
    <p:extLst>
      <p:ext uri="{BB962C8B-B14F-4D97-AF65-F5344CB8AC3E}">
        <p14:creationId xmlns:p14="http://schemas.microsoft.com/office/powerpoint/2010/main" val="34050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75931CC2-24EA-16E7-BD05-B9C81F8559B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B52F7E33-D471-B982-4E49-22BAD7D0D8A9}"/>
              </a:ext>
            </a:extLst>
          </p:cNvPr>
          <p:cNvPicPr>
            <a:picLocks noChangeAspect="1"/>
          </p:cNvPicPr>
          <p:nvPr/>
        </p:nvPicPr>
        <p:blipFill>
          <a:blip r:embed="rId3"/>
          <a:stretch>
            <a:fillRect/>
          </a:stretch>
        </p:blipFill>
        <p:spPr>
          <a:xfrm>
            <a:off x="1406525" y="757596"/>
            <a:ext cx="9378949" cy="5353282"/>
          </a:xfrm>
          <a:prstGeom prst="rect">
            <a:avLst/>
          </a:prstGeom>
        </p:spPr>
      </p:pic>
    </p:spTree>
    <p:extLst>
      <p:ext uri="{BB962C8B-B14F-4D97-AF65-F5344CB8AC3E}">
        <p14:creationId xmlns:p14="http://schemas.microsoft.com/office/powerpoint/2010/main" val="30277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1F60-69A2-4652-9F3D-CF2C043C4BB8}"/>
            </a:ext>
          </a:extLst>
        </p:cNvPr>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D0D1869A-8C4F-757E-6F40-91AD5211AD81}"/>
              </a:ext>
            </a:extLst>
          </p:cNvPr>
          <p:cNvSpPr>
            <a:spLocks noGrp="1" noChangeArrowheads="1"/>
          </p:cNvSpPr>
          <p:nvPr>
            <p:ph idx="1"/>
          </p:nvPr>
        </p:nvSpPr>
        <p:spPr>
          <a:xfrm>
            <a:off x="580103" y="1573160"/>
            <a:ext cx="4363769" cy="2287093"/>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To understand the health needs and wider determinants of health in the PNA Locality, a national profiling tool has been used.  This compares local level data with the English average and highlights any areas that are significantly different. </a:t>
            </a: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overview chart visualises the data and for each indicator it highlights whether the value is lower or higher to national rates using a 99.8% confidence interval. </a:t>
            </a:r>
          </a:p>
        </p:txBody>
      </p:sp>
      <p:sp>
        <p:nvSpPr>
          <p:cNvPr id="5" name="Title 1">
            <a:extLst>
              <a:ext uri="{FF2B5EF4-FFF2-40B4-BE49-F238E27FC236}">
                <a16:creationId xmlns:a16="http://schemas.microsoft.com/office/drawing/2014/main" id="{103ECCF4-4550-F4DE-7D3E-BA1042CD1E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computer screen&#10;&#10;AI-generated content may be incorrect.">
            <a:extLst>
              <a:ext uri="{FF2B5EF4-FFF2-40B4-BE49-F238E27FC236}">
                <a16:creationId xmlns:a16="http://schemas.microsoft.com/office/drawing/2014/main" id="{5C66035C-8326-A552-8D7E-C4FA11622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700" y="817399"/>
            <a:ext cx="5078559" cy="5223202"/>
          </a:xfrm>
          <a:prstGeom prst="rect">
            <a:avLst/>
          </a:prstGeom>
        </p:spPr>
      </p:pic>
    </p:spTree>
    <p:extLst>
      <p:ext uri="{BB962C8B-B14F-4D97-AF65-F5344CB8AC3E}">
        <p14:creationId xmlns:p14="http://schemas.microsoft.com/office/powerpoint/2010/main" val="300415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5AE17D-1AD0-8E38-355B-876DF8851487}"/>
              </a:ext>
            </a:extLst>
          </p:cNvPr>
          <p:cNvPicPr>
            <a:picLocks noChangeAspect="1"/>
          </p:cNvPicPr>
          <p:nvPr/>
        </p:nvPicPr>
        <p:blipFill>
          <a:blip r:embed="rId2"/>
          <a:stretch>
            <a:fillRect/>
          </a:stretch>
        </p:blipFill>
        <p:spPr>
          <a:xfrm>
            <a:off x="5785988" y="433746"/>
            <a:ext cx="6306430" cy="5182323"/>
          </a:xfrm>
          <a:prstGeom prst="rect">
            <a:avLst/>
          </a:prstGeom>
        </p:spPr>
      </p:pic>
      <p:sp>
        <p:nvSpPr>
          <p:cNvPr id="6146" name="Title 1">
            <a:extLst>
              <a:ext uri="{FF2B5EF4-FFF2-40B4-BE49-F238E27FC236}">
                <a16:creationId xmlns:a16="http://schemas.microsoft.com/office/drawing/2014/main" id="{8816B38F-C1EB-A3E4-5B41-10C79FA8756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Introduction </a:t>
            </a:r>
          </a:p>
        </p:txBody>
      </p:sp>
      <p:sp>
        <p:nvSpPr>
          <p:cNvPr id="2" name="Content Placeholder 2">
            <a:extLst>
              <a:ext uri="{FF2B5EF4-FFF2-40B4-BE49-F238E27FC236}">
                <a16:creationId xmlns:a16="http://schemas.microsoft.com/office/drawing/2014/main" id="{DC31B907-B51B-DA99-2115-7341B3B3B57D}"/>
              </a:ext>
            </a:extLst>
          </p:cNvPr>
          <p:cNvSpPr>
            <a:spLocks noGrp="1" noChangeArrowheads="1"/>
          </p:cNvSpPr>
          <p:nvPr>
            <p:ph idx="1"/>
          </p:nvPr>
        </p:nvSpPr>
        <p:spPr>
          <a:xfrm>
            <a:off x="611187" y="757596"/>
            <a:ext cx="5193757" cy="4905785"/>
          </a:xfrm>
        </p:spPr>
        <p:txBody>
          <a:bodyPr>
            <a:noAutofit/>
          </a:bodyPr>
          <a:lstStyle/>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Dorset East PNA Locality has no gaps and is in Dorset Council. It is largely rural with a higher proportion of older people compared to the national average. The local area has lower levels of deprivation compared to both local and national levels with no LSOAs amongst the 20% most deprived. Housing growth will be seen predominantly in West Parley as well as Wimborne Minster provided these developments are completed.    </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An analysis of health and the wider determinants of health highlights poor outcomes for cancer, coronary heart disease, heart failure, atrial fibrillation, stroke, hypertension, asthma, incidence of breast cancer and prostate cancer, hospital stays for self-harm and self-reported limiting long-term illness.</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There are currently 16 pharmacies and one dispensing practice with one branches as of January 2025. The following headings have been used to describe the local area in more detail:</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Number of pharmacies, openings hours &amp; services</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Demographics</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Housing</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Deprivation</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Health and Wider Determinants</a:t>
            </a:r>
          </a:p>
          <a:p>
            <a:pPr marL="171450" indent="-171450">
              <a:buFont typeface="Arial" panose="020B0604020202020204" pitchFamily="34" charset="0"/>
              <a:buChar char="•"/>
              <a:defRPr/>
            </a:pPr>
            <a:endParaRPr lang="en-GB" altLang="en-US" sz="1100" dirty="0"/>
          </a:p>
          <a:p>
            <a:pPr marL="171450" indent="-171450">
              <a:buFont typeface="Arial" panose="020B0604020202020204" pitchFamily="34" charset="0"/>
              <a:buChar char="•"/>
              <a:defRPr/>
            </a:pPr>
            <a:endParaRPr lang="en-GB" altLang="en-US" sz="1100" dirty="0"/>
          </a:p>
          <a:p>
            <a:pPr>
              <a:defRPr/>
            </a:pPr>
            <a:endParaRPr lang="en-GB" altLang="en-US" dirty="0"/>
          </a:p>
          <a:p>
            <a:pPr>
              <a:defRPr/>
            </a:pPr>
            <a:endParaRPr lang="en-GB" altLang="en-US" dirty="0"/>
          </a:p>
        </p:txBody>
      </p:sp>
      <p:grpSp>
        <p:nvGrpSpPr>
          <p:cNvPr id="14" name="Group 13">
            <a:extLst>
              <a:ext uri="{FF2B5EF4-FFF2-40B4-BE49-F238E27FC236}">
                <a16:creationId xmlns:a16="http://schemas.microsoft.com/office/drawing/2014/main" id="{CF02DD2F-F81B-79E4-B52F-04F14F8CEBF5}"/>
              </a:ext>
            </a:extLst>
          </p:cNvPr>
          <p:cNvGrpSpPr/>
          <p:nvPr/>
        </p:nvGrpSpPr>
        <p:grpSpPr>
          <a:xfrm>
            <a:off x="5916167" y="633090"/>
            <a:ext cx="1963778" cy="1931527"/>
            <a:chOff x="4262181" y="604443"/>
            <a:chExt cx="4377701" cy="5649113"/>
          </a:xfrm>
        </p:grpSpPr>
        <p:pic>
          <p:nvPicPr>
            <p:cNvPr id="11" name="Picture 10" descr="A screenshot of a phone&#10;&#10;AI-generated content may be incorrect.">
              <a:extLst>
                <a:ext uri="{FF2B5EF4-FFF2-40B4-BE49-F238E27FC236}">
                  <a16:creationId xmlns:a16="http://schemas.microsoft.com/office/drawing/2014/main" id="{BE089FE6-54B4-1534-0368-480F7AF42A87}"/>
                </a:ext>
              </a:extLst>
            </p:cNvPr>
            <p:cNvPicPr>
              <a:picLocks noChangeAspect="1"/>
            </p:cNvPicPr>
            <p:nvPr/>
          </p:nvPicPr>
          <p:blipFill>
            <a:blip r:embed="rId3">
              <a:alphaModFix amt="79000"/>
              <a:extLst>
                <a:ext uri="{28A0092B-C50C-407E-A947-70E740481C1C}">
                  <a14:useLocalDpi xmlns:a14="http://schemas.microsoft.com/office/drawing/2010/main" val="0"/>
                </a:ext>
              </a:extLst>
            </a:blip>
            <a:stretch>
              <a:fillRect/>
            </a:stretch>
          </p:blipFill>
          <p:spPr>
            <a:xfrm>
              <a:off x="4262181" y="604443"/>
              <a:ext cx="3667637" cy="5649113"/>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FE9FE779-6B42-4D89-0090-627BEBA7D4D4}"/>
                </a:ext>
              </a:extLst>
            </p:cNvPr>
            <p:cNvPicPr>
              <a:picLocks noChangeAspect="1"/>
            </p:cNvPicPr>
            <p:nvPr/>
          </p:nvPicPr>
          <p:blipFill>
            <a:blip r:embed="rId4">
              <a:alphaModFix amt="79000"/>
              <a:extLst>
                <a:ext uri="{28A0092B-C50C-407E-A947-70E740481C1C}">
                  <a14:useLocalDpi xmlns:a14="http://schemas.microsoft.com/office/drawing/2010/main" val="0"/>
                </a:ext>
              </a:extLst>
            </a:blip>
            <a:stretch>
              <a:fillRect/>
            </a:stretch>
          </p:blipFill>
          <p:spPr>
            <a:xfrm>
              <a:off x="7868249" y="604443"/>
              <a:ext cx="771633" cy="564911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1F34-5B39-FB24-BD21-012AA1D0E218}"/>
            </a:ext>
          </a:extLst>
        </p:cNvPr>
        <p:cNvGrpSpPr/>
        <p:nvPr/>
      </p:nvGrpSpPr>
      <p:grpSpPr>
        <a:xfrm>
          <a:off x="0" y="0"/>
          <a:ext cx="0" cy="0"/>
          <a:chOff x="0" y="0"/>
          <a:chExt cx="0" cy="0"/>
        </a:xfrm>
      </p:grpSpPr>
      <p:sp>
        <p:nvSpPr>
          <p:cNvPr id="21507" name="TextBox 5">
            <a:extLst>
              <a:ext uri="{FF2B5EF4-FFF2-40B4-BE49-F238E27FC236}">
                <a16:creationId xmlns:a16="http://schemas.microsoft.com/office/drawing/2014/main" id="{D39FD14A-A206-3F52-DA03-7AFE5E6F4BF4}"/>
              </a:ext>
            </a:extLst>
          </p:cNvPr>
          <p:cNvSpPr txBox="1">
            <a:spLocks noChangeArrowheads="1"/>
          </p:cNvSpPr>
          <p:nvPr/>
        </p:nvSpPr>
        <p:spPr bwMode="auto">
          <a:xfrm>
            <a:off x="451669" y="757596"/>
            <a:ext cx="10766938" cy="5502404"/>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As of January 2025, there are 16 pharmacies in East PNA locality. </a:t>
            </a:r>
            <a:r>
              <a:rPr lang="en-US" sz="1200">
                <a:effectLst/>
                <a:latin typeface="Arial" panose="020B0604020202020204" pitchFamily="34" charset="0"/>
                <a:ea typeface="Cambria" panose="02040503050406030204" pitchFamily="18" charset="0"/>
                <a:cs typeface="Times New Roman" panose="02020603050405020304" pitchFamily="18" charset="0"/>
              </a:rPr>
              <a:t>There is </a:t>
            </a:r>
            <a:r>
              <a:rPr lang="en-US" sz="1200">
                <a:latin typeface="Arial" panose="020B0604020202020204" pitchFamily="34" charset="0"/>
                <a:ea typeface="Cambria" panose="02040503050406030204" pitchFamily="18" charset="0"/>
                <a:cs typeface="Times New Roman" panose="02020603050405020304" pitchFamily="18" charset="0"/>
              </a:rPr>
              <a:t>one </a:t>
            </a:r>
            <a:r>
              <a:rPr lang="en-US" sz="1200">
                <a:effectLst/>
                <a:latin typeface="Arial" panose="020B0604020202020204" pitchFamily="34" charset="0"/>
                <a:ea typeface="Cambria" panose="02040503050406030204" pitchFamily="18" charset="0"/>
                <a:cs typeface="Times New Roman" panose="02020603050405020304" pitchFamily="18" charset="0"/>
              </a:rPr>
              <a:t>practice with </a:t>
            </a:r>
            <a:r>
              <a:rPr lang="en-US" sz="1200">
                <a:latin typeface="Arial" panose="020B0604020202020204" pitchFamily="34" charset="0"/>
                <a:ea typeface="Cambria" panose="02040503050406030204" pitchFamily="18" charset="0"/>
                <a:cs typeface="Times New Roman" panose="02020603050405020304" pitchFamily="18" charset="0"/>
              </a:rPr>
              <a:t>one</a:t>
            </a:r>
            <a:r>
              <a:rPr lang="en-US" sz="1200">
                <a:effectLst/>
                <a:latin typeface="Arial" panose="020B0604020202020204" pitchFamily="34" charset="0"/>
                <a:ea typeface="Cambria" panose="02040503050406030204" pitchFamily="18" charset="0"/>
                <a:cs typeface="Times New Roman" panose="02020603050405020304" pitchFamily="18" charset="0"/>
              </a:rPr>
              <a:t> branch </a:t>
            </a:r>
            <a:r>
              <a:rPr lang="en-US" sz="1200" dirty="0">
                <a:effectLst/>
                <a:latin typeface="Arial" panose="020B0604020202020204" pitchFamily="34" charset="0"/>
                <a:ea typeface="Cambria" panose="02040503050406030204" pitchFamily="18" charset="0"/>
                <a:cs typeface="Times New Roman" panose="02020603050405020304" pitchFamily="18" charset="0"/>
              </a:rPr>
              <a:t>of practices with dispensing doctors providing drugs and appliances to their own patients.</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Of the 16 pharmacies, there are:</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14 providing Pharmacy First services.</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13 independent pharmacies.</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Three pharmacies owned by national pharmacy chains:</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Two by Boots Pharmacy</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One by Morrisons Pharmacy</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15 pharmacies with 40-hour contracts and one pharmacy with 72-hour contracts. The 72-hour pharmacy is</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Bef>
                <a:spcPts val="180"/>
              </a:spcBef>
              <a:spcAft>
                <a:spcPts val="18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Ferndown Pharmacy, 487 Ringwood Road, Ferndown.</a:t>
            </a:r>
          </a:p>
          <a:p>
            <a:pPr marL="742950" lvl="1" indent="-285750">
              <a:spcBef>
                <a:spcPts val="180"/>
              </a:spcBef>
              <a:spcAft>
                <a:spcPts val="180"/>
              </a:spcAft>
              <a:buFont typeface="Arial" panose="020B0604020202020204" pitchFamily="34" charset="0"/>
              <a:buChar char="–"/>
            </a:pP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One distance-selling pharmacy</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No pharmacies with local pharmaceutical services contracts</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200" dirty="0">
                <a:effectLst/>
                <a:latin typeface="Arial" panose="020B0604020202020204" pitchFamily="34" charset="0"/>
                <a:ea typeface="Cambria" panose="02040503050406030204" pitchFamily="18" charset="0"/>
                <a:cs typeface="Times New Roman" panose="02020603050405020304" pitchFamily="18" charset="0"/>
              </a:rPr>
              <a:t>One dispensing appliance contractor (DAC).</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B748B699-0507-50CD-10B9-653ADCD153E8}"/>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spTree>
    <p:extLst>
      <p:ext uri="{BB962C8B-B14F-4D97-AF65-F5344CB8AC3E}">
        <p14:creationId xmlns:p14="http://schemas.microsoft.com/office/powerpoint/2010/main" val="262989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3F882-CDDF-8F55-CF4C-A2EB8B98B97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2C639FB7-B050-C5E9-6B59-F2D9AF8D1A4C}"/>
              </a:ext>
            </a:extLst>
          </p:cNvPr>
          <p:cNvSpPr>
            <a:spLocks noChangeArrowheads="1"/>
          </p:cNvSpPr>
          <p:nvPr/>
        </p:nvSpPr>
        <p:spPr bwMode="auto">
          <a:xfrm>
            <a:off x="670481" y="1023536"/>
            <a:ext cx="108510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ea typeface="Calibri" panose="020F0502020204030204" pitchFamily="34" charset="0"/>
                <a:cs typeface="Calibri" panose="020F0502020204030204" pitchFamily="34" charset="0"/>
              </a:rPr>
              <a:t>The t</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able below shows the provision in </a:t>
            </a:r>
            <a:r>
              <a:rPr lang="en-US" altLang="en-US" sz="1400" dirty="0">
                <a:latin typeface="Calibri" panose="020F0502020204030204" pitchFamily="34" charset="0"/>
                <a:ea typeface="Calibri" panose="020F0502020204030204" pitchFamily="34" charset="0"/>
                <a:cs typeface="Calibri" panose="020F0502020204030204" pitchFamily="34" charset="0"/>
              </a:rPr>
              <a:t>Dorset East PNA locality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since the last PNA was published. There is no national expectation or standard on the ratio of pharmacies to population. These ratios do not consider the size and staffing of pharmacies which will determine the size of the population they are able to serve.</a:t>
            </a:r>
            <a:endPar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Number and rate of pharmacies and items dispensed in </a:t>
            </a:r>
            <a:r>
              <a:rPr lang="en-US" altLang="en-US" sz="1400" dirty="0">
                <a:latin typeface="Calibri" panose="020F0502020204030204" pitchFamily="34" charset="0"/>
                <a:ea typeface="Calibri" panose="020F0502020204030204" pitchFamily="34" charset="0"/>
                <a:cs typeface="Calibri" panose="020F0502020204030204" pitchFamily="34" charset="0"/>
              </a:rPr>
              <a:t>Dorset East</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PNA Locality, 2021/22 - 2024/25 (8 months).</a:t>
            </a:r>
          </a:p>
        </p:txBody>
      </p:sp>
      <p:sp>
        <p:nvSpPr>
          <p:cNvPr id="6" name="Rectangle 1">
            <a:extLst>
              <a:ext uri="{FF2B5EF4-FFF2-40B4-BE49-F238E27FC236}">
                <a16:creationId xmlns:a16="http://schemas.microsoft.com/office/drawing/2014/main" id="{AD39A0D2-474C-2943-20A0-F2BBC786F1F8}"/>
              </a:ext>
            </a:extLst>
          </p:cNvPr>
          <p:cNvSpPr>
            <a:spLocks noChangeArrowheads="1"/>
          </p:cNvSpPr>
          <p:nvPr/>
        </p:nvSpPr>
        <p:spPr bwMode="auto">
          <a:xfrm>
            <a:off x="576212" y="4744939"/>
            <a:ext cx="10851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Source: NHS Business Services Authority</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Notes: Populations for locality and local authority are based on ONS mid-year population estimates. The population for each financial year is taken as the mid-year estimate for the first of the two years that make up the financial year. For example, for 2021/22 the population is taken as the mid-year estimate for 2021. If that year is not yet available, the latest available year is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2A8365BF-8CEA-4817-7EDB-0D9496365C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graphicFrame>
        <p:nvGraphicFramePr>
          <p:cNvPr id="4" name="Table 3">
            <a:extLst>
              <a:ext uri="{FF2B5EF4-FFF2-40B4-BE49-F238E27FC236}">
                <a16:creationId xmlns:a16="http://schemas.microsoft.com/office/drawing/2014/main" id="{FA38C58F-500A-B80E-45B9-F14A5B58B4A0}"/>
              </a:ext>
            </a:extLst>
          </p:cNvPr>
          <p:cNvGraphicFramePr>
            <a:graphicFrameLocks noGrp="1"/>
          </p:cNvGraphicFramePr>
          <p:nvPr>
            <p:extLst>
              <p:ext uri="{D42A27DB-BD31-4B8C-83A1-F6EECF244321}">
                <p14:modId xmlns:p14="http://schemas.microsoft.com/office/powerpoint/2010/main" val="692595139"/>
              </p:ext>
            </p:extLst>
          </p:nvPr>
        </p:nvGraphicFramePr>
        <p:xfrm>
          <a:off x="670481" y="2334154"/>
          <a:ext cx="10515601" cy="2377440"/>
        </p:xfrm>
        <a:graphic>
          <a:graphicData uri="http://schemas.openxmlformats.org/drawingml/2006/table">
            <a:tbl>
              <a:tblPr firstRow="1" bandRow="1" bandCol="1">
                <a:tableStyleId>{5C22544A-7EE6-4342-B048-85BDC9FD1C3A}</a:tableStyleId>
              </a:tblPr>
              <a:tblGrid>
                <a:gridCol w="1182125">
                  <a:extLst>
                    <a:ext uri="{9D8B030D-6E8A-4147-A177-3AD203B41FA5}">
                      <a16:colId xmlns:a16="http://schemas.microsoft.com/office/drawing/2014/main" val="2958555919"/>
                    </a:ext>
                  </a:extLst>
                </a:gridCol>
                <a:gridCol w="861565">
                  <a:extLst>
                    <a:ext uri="{9D8B030D-6E8A-4147-A177-3AD203B41FA5}">
                      <a16:colId xmlns:a16="http://schemas.microsoft.com/office/drawing/2014/main" val="3444722594"/>
                    </a:ext>
                  </a:extLst>
                </a:gridCol>
                <a:gridCol w="1030515">
                  <a:extLst>
                    <a:ext uri="{9D8B030D-6E8A-4147-A177-3AD203B41FA5}">
                      <a16:colId xmlns:a16="http://schemas.microsoft.com/office/drawing/2014/main" val="3407566763"/>
                    </a:ext>
                  </a:extLst>
                </a:gridCol>
                <a:gridCol w="2152382">
                  <a:extLst>
                    <a:ext uri="{9D8B030D-6E8A-4147-A177-3AD203B41FA5}">
                      <a16:colId xmlns:a16="http://schemas.microsoft.com/office/drawing/2014/main" val="1422979362"/>
                    </a:ext>
                  </a:extLst>
                </a:gridCol>
                <a:gridCol w="2115871">
                  <a:extLst>
                    <a:ext uri="{9D8B030D-6E8A-4147-A177-3AD203B41FA5}">
                      <a16:colId xmlns:a16="http://schemas.microsoft.com/office/drawing/2014/main" val="3397710362"/>
                    </a:ext>
                  </a:extLst>
                </a:gridCol>
                <a:gridCol w="1617785">
                  <a:extLst>
                    <a:ext uri="{9D8B030D-6E8A-4147-A177-3AD203B41FA5}">
                      <a16:colId xmlns:a16="http://schemas.microsoft.com/office/drawing/2014/main" val="252251524"/>
                    </a:ext>
                  </a:extLst>
                </a:gridCol>
                <a:gridCol w="1555358">
                  <a:extLst>
                    <a:ext uri="{9D8B030D-6E8A-4147-A177-3AD203B41FA5}">
                      <a16:colId xmlns:a16="http://schemas.microsoft.com/office/drawing/2014/main" val="1472899806"/>
                    </a:ext>
                  </a:extLst>
                </a:gridCol>
              </a:tblGrid>
              <a:tr h="365760">
                <a:tc>
                  <a:txBody>
                    <a:bodyPr/>
                    <a:lstStyle/>
                    <a:p>
                      <a:pPr>
                        <a:spcBef>
                          <a:spcPts val="180"/>
                        </a:spcBef>
                        <a:spcAft>
                          <a:spcPts val="180"/>
                        </a:spcAft>
                      </a:pPr>
                      <a:r>
                        <a:rPr lang="en-US" sz="1200">
                          <a:effectLst/>
                        </a:rPr>
                        <a:t>Financial Year</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Area</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pharmacies in latest month of FY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Pharmacies per 100,000 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dispensed items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Items dispensed per head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46938997"/>
                  </a:ext>
                </a:extLst>
              </a:tr>
              <a:tr h="182880">
                <a:tc>
                  <a:txBody>
                    <a:bodyPr/>
                    <a:lstStyle/>
                    <a:p>
                      <a:pPr>
                        <a:spcBef>
                          <a:spcPts val="180"/>
                        </a:spcBef>
                        <a:spcAft>
                          <a:spcPts val="180"/>
                        </a:spcAft>
                      </a:pPr>
                      <a:r>
                        <a:rPr lang="en-US" sz="1200">
                          <a:effectLst/>
                        </a:rPr>
                        <a:t>2021/22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89,222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1,780,681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6597582"/>
                  </a:ext>
                </a:extLst>
              </a:tr>
              <a:tr h="182880">
                <a:tc>
                  <a:txBody>
                    <a:bodyPr/>
                    <a:lstStyle/>
                    <a:p>
                      <a:pPr>
                        <a:spcBef>
                          <a:spcPts val="180"/>
                        </a:spcBef>
                        <a:spcAft>
                          <a:spcPts val="180"/>
                        </a:spcAft>
                      </a:pPr>
                      <a:r>
                        <a:rPr lang="en-US" sz="1200">
                          <a:effectLst/>
                        </a:rPr>
                        <a:t>2022/23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90,094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18.9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1,724,463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8990661"/>
                  </a:ext>
                </a:extLst>
              </a:tr>
              <a:tr h="18288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90,094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1,768,224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4166106"/>
                  </a:ext>
                </a:extLst>
              </a:tr>
              <a:tr h="365760">
                <a:tc>
                  <a:txBody>
                    <a:bodyPr/>
                    <a:lstStyle/>
                    <a:p>
                      <a:pPr>
                        <a:spcBef>
                          <a:spcPts val="180"/>
                        </a:spcBef>
                        <a:spcAft>
                          <a:spcPts val="180"/>
                        </a:spcAft>
                      </a:pPr>
                      <a:r>
                        <a:rPr lang="en-US" sz="1200">
                          <a:effectLst/>
                        </a:rPr>
                        <a:t>2024/25 (8 months)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1,186,556</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1348809"/>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Dorset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384,809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7,227,720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18.8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4760076"/>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South West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5,811,259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1,107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99,164,702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64039856"/>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England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57,690,323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12,009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1,112,920,890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19.3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2786464"/>
                  </a:ext>
                </a:extLst>
              </a:tr>
            </a:tbl>
          </a:graphicData>
        </a:graphic>
      </p:graphicFrame>
    </p:spTree>
    <p:extLst>
      <p:ext uri="{BB962C8B-B14F-4D97-AF65-F5344CB8AC3E}">
        <p14:creationId xmlns:p14="http://schemas.microsoft.com/office/powerpoint/2010/main" val="12364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487CAD08-2EB2-BBA3-DB24-03B3289548D8}"/>
              </a:ext>
            </a:extLst>
          </p:cNvPr>
          <p:cNvSpPr txBox="1">
            <a:spLocks noChangeArrowheads="1"/>
          </p:cNvSpPr>
          <p:nvPr/>
        </p:nvSpPr>
        <p:spPr bwMode="auto">
          <a:xfrm>
            <a:off x="611188" y="1126818"/>
            <a:ext cx="4405467" cy="2773965"/>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spcAft>
                <a:spcPts val="1000"/>
              </a:spcAft>
              <a:defRPr/>
            </a:pPr>
            <a:r>
              <a:rPr lang="en-GB" sz="1400" dirty="0">
                <a:latin typeface="+mn-lt"/>
                <a:ea typeface="Calibri" panose="020F0502020204030204" pitchFamily="34" charset="0"/>
                <a:cs typeface="Times New Roman" panose="02020603050405020304" pitchFamily="18" charset="0"/>
              </a:rPr>
              <a:t>The total number of items dispensed in this locality so far in 2024/25 is 1,186,556. Of the total number of items dispensed in this locality, 74% were prescriptions from GPs located in the same locality. </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1789AB0-D225-6665-8C66-3275019A9C55}"/>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Items Dispensed </a:t>
            </a:r>
          </a:p>
        </p:txBody>
      </p:sp>
      <p:pic>
        <p:nvPicPr>
          <p:cNvPr id="6" name="Picture 5">
            <a:extLst>
              <a:ext uri="{FF2B5EF4-FFF2-40B4-BE49-F238E27FC236}">
                <a16:creationId xmlns:a16="http://schemas.microsoft.com/office/drawing/2014/main" id="{9D7C3CE1-0648-1BB7-D58F-6521E8312CA5}"/>
              </a:ext>
            </a:extLst>
          </p:cNvPr>
          <p:cNvPicPr>
            <a:picLocks noChangeAspect="1"/>
          </p:cNvPicPr>
          <p:nvPr/>
        </p:nvPicPr>
        <p:blipFill>
          <a:blip r:embed="rId3"/>
          <a:stretch>
            <a:fillRect/>
          </a:stretch>
        </p:blipFill>
        <p:spPr>
          <a:xfrm>
            <a:off x="6292436" y="1577526"/>
            <a:ext cx="5191850" cy="3486637"/>
          </a:xfrm>
          <a:prstGeom prst="rect">
            <a:avLst/>
          </a:prstGeom>
        </p:spPr>
      </p:pic>
      <p:pic>
        <p:nvPicPr>
          <p:cNvPr id="10" name="Picture 9">
            <a:extLst>
              <a:ext uri="{FF2B5EF4-FFF2-40B4-BE49-F238E27FC236}">
                <a16:creationId xmlns:a16="http://schemas.microsoft.com/office/drawing/2014/main" id="{F617AB44-4146-A33E-2746-8FCF2D86C7CD}"/>
              </a:ext>
            </a:extLst>
          </p:cNvPr>
          <p:cNvPicPr>
            <a:picLocks noChangeAspect="1"/>
          </p:cNvPicPr>
          <p:nvPr/>
        </p:nvPicPr>
        <p:blipFill>
          <a:blip r:embed="rId4"/>
          <a:stretch>
            <a:fillRect/>
          </a:stretch>
        </p:blipFill>
        <p:spPr>
          <a:xfrm>
            <a:off x="2149230" y="3033887"/>
            <a:ext cx="2867425" cy="17337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7ACB0-3411-0279-E718-853D84EE6B18}"/>
              </a:ext>
            </a:extLst>
          </p:cNvPr>
          <p:cNvSpPr txBox="1"/>
          <p:nvPr/>
        </p:nvSpPr>
        <p:spPr>
          <a:xfrm>
            <a:off x="675523" y="1322480"/>
            <a:ext cx="4614406" cy="3126882"/>
          </a:xfrm>
          <a:prstGeom prst="rect">
            <a:avLst/>
          </a:prstGeom>
          <a:noFill/>
        </p:spPr>
        <p:txBody>
          <a:bodyPr wrap="square">
            <a:spAutoFit/>
          </a:bodyPr>
          <a:lstStyle/>
          <a:p>
            <a:pPr>
              <a:lnSpc>
                <a:spcPct val="115000"/>
              </a:lnSpc>
              <a:spcAft>
                <a:spcPts val="1000"/>
              </a:spcAft>
              <a:defRPr/>
            </a:pPr>
            <a:r>
              <a:rPr lang="en-GB" sz="1400" b="1" dirty="0">
                <a:ea typeface="Calibri" panose="020F0502020204030204" pitchFamily="34" charset="0"/>
                <a:cs typeface="Times New Roman" panose="02020603050405020304" pitchFamily="18" charset="0"/>
              </a:rPr>
              <a:t>Access to the essential services (core plus supplementary opening hours)</a:t>
            </a:r>
            <a:endParaRPr lang="en-GB" sz="1400" dirty="0">
              <a:ea typeface="Calibri" panose="020F0502020204030204" pitchFamily="34"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in East PNA locality,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Four pharmacies open seven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Eight pharmacies open six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Four pharmacies open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before 8:00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Six pharmacies open past 18:30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6789B68-F812-60C8-0C24-C07FEC2E4FAD}"/>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Pharmacy Opening Times</a:t>
            </a:r>
          </a:p>
        </p:txBody>
      </p:sp>
      <p:pic>
        <p:nvPicPr>
          <p:cNvPr id="4" name="Picture 3">
            <a:extLst>
              <a:ext uri="{FF2B5EF4-FFF2-40B4-BE49-F238E27FC236}">
                <a16:creationId xmlns:a16="http://schemas.microsoft.com/office/drawing/2014/main" id="{471021E1-A121-BAE6-5190-57DEE9125403}"/>
              </a:ext>
            </a:extLst>
          </p:cNvPr>
          <p:cNvPicPr>
            <a:picLocks noChangeAspect="1"/>
          </p:cNvPicPr>
          <p:nvPr/>
        </p:nvPicPr>
        <p:blipFill>
          <a:blip r:embed="rId3"/>
          <a:stretch>
            <a:fillRect/>
          </a:stretch>
        </p:blipFill>
        <p:spPr>
          <a:xfrm>
            <a:off x="5653621" y="1780124"/>
            <a:ext cx="6328196" cy="3950550"/>
          </a:xfrm>
          <a:prstGeom prst="rect">
            <a:avLst/>
          </a:prstGeom>
        </p:spPr>
      </p:pic>
      <p:sp>
        <p:nvSpPr>
          <p:cNvPr id="3" name="TextBox 2">
            <a:extLst>
              <a:ext uri="{FF2B5EF4-FFF2-40B4-BE49-F238E27FC236}">
                <a16:creationId xmlns:a16="http://schemas.microsoft.com/office/drawing/2014/main" id="{7E6602F3-4085-B4ED-1E76-9F788326C337}"/>
              </a:ext>
            </a:extLst>
          </p:cNvPr>
          <p:cNvSpPr txBox="1"/>
          <p:nvPr/>
        </p:nvSpPr>
        <p:spPr>
          <a:xfrm>
            <a:off x="6410591" y="1127326"/>
            <a:ext cx="4451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900"/>
              </a:spcBef>
              <a:spcAft>
                <a:spcPts val="900"/>
              </a:spcAft>
              <a:buClrTx/>
              <a:buSzTx/>
              <a:buFontTx/>
              <a:buNone/>
              <a:tabLst/>
              <a:defRPr/>
            </a:pPr>
            <a:r>
              <a:rPr lang="en-US" sz="1400" dirty="0">
                <a:solidFill>
                  <a:srgbClr val="09476D"/>
                </a:solidFill>
                <a:latin typeface="Arial" panose="020B0604020202020204" pitchFamily="34" charset="0"/>
                <a:ea typeface="Cambria" panose="02040503050406030204" pitchFamily="18" charset="0"/>
                <a:cs typeface="Times New Roman" panose="02020603050405020304" pitchFamily="18" charset="0"/>
              </a:rPr>
              <a:t>Dorset East</a:t>
            </a:r>
            <a:r>
              <a:rPr kumimoji="0" lang="en-US"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rPr>
              <a:t> PNA Locality pharmacy coverage across the week, January 2025</a:t>
            </a:r>
            <a:endPar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DABE-C8DE-0E31-11A4-762F11C8FA7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0F0337C-AC3B-1296-2DA7-622DF751D326}"/>
              </a:ext>
            </a:extLst>
          </p:cNvPr>
          <p:cNvSpPr txBox="1">
            <a:spLocks noChangeArrowheads="1"/>
          </p:cNvSpPr>
          <p:nvPr/>
        </p:nvSpPr>
        <p:spPr bwMode="auto">
          <a:xfrm>
            <a:off x="611188" y="1213311"/>
            <a:ext cx="8358187" cy="5861476"/>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Below is a summary of the provision of advanced and enhanced services in Dorset East PNA locality as of January 2025.</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New Medicine Service</a:t>
            </a:r>
            <a:r>
              <a:rPr lang="en-US" sz="1400" dirty="0">
                <a:effectLst/>
                <a:latin typeface="Arial" panose="020B0604020202020204" pitchFamily="34" charset="0"/>
                <a:ea typeface="Cambria" panose="02040503050406030204" pitchFamily="18" charset="0"/>
                <a:cs typeface="Times New Roman" panose="02020603050405020304" pitchFamily="18" charset="0"/>
              </a:rPr>
              <a:t> (NMS) accreditation: 15 pharmacies. In 2023/24 (the last full year of data), there were 6,195 NMSs undertaken.</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Specialist Medicines Provider</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Influenza vaccination</a:t>
            </a:r>
            <a:r>
              <a:rPr lang="en-US" sz="1400" dirty="0">
                <a:effectLst/>
                <a:latin typeface="Arial" panose="020B0604020202020204" pitchFamily="34" charset="0"/>
                <a:ea typeface="Cambria" panose="02040503050406030204" pitchFamily="18" charset="0"/>
                <a:cs typeface="Times New Roman" panose="02020603050405020304" pitchFamily="18" charset="0"/>
              </a:rPr>
              <a:t>: 12 pharmacies providing this advanced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Appliance Use Reviews</a:t>
            </a:r>
            <a:r>
              <a:rPr lang="en-US" sz="1400" dirty="0">
                <a:effectLst/>
                <a:latin typeface="Arial" panose="020B0604020202020204" pitchFamily="34" charset="0"/>
                <a:ea typeface="Cambria" panose="02040503050406030204" pitchFamily="18" charset="0"/>
                <a:cs typeface="Times New Roman" panose="02020603050405020304" pitchFamily="18" charset="0"/>
              </a:rPr>
              <a:t>: One pharmacy providing this service. Many appliances will be dispensed by DACs based around the country, which may provide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NHS Pharmacy contraception</a:t>
            </a:r>
            <a:r>
              <a:rPr lang="en-US" sz="1400" dirty="0">
                <a:effectLst/>
                <a:latin typeface="Arial" panose="020B0604020202020204" pitchFamily="34" charset="0"/>
                <a:ea typeface="Cambria" panose="02040503050406030204" pitchFamily="18" charset="0"/>
                <a:cs typeface="Times New Roman" panose="02020603050405020304" pitchFamily="18" charset="0"/>
              </a:rPr>
              <a:t>: Eight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Lateral Flow Device test supply</a:t>
            </a:r>
            <a:r>
              <a:rPr lang="en-US" sz="1400" dirty="0">
                <a:effectLst/>
                <a:latin typeface="Arial" panose="020B0604020202020204" pitchFamily="34" charset="0"/>
                <a:ea typeface="Cambria" panose="02040503050406030204" pitchFamily="18" charset="0"/>
                <a:cs typeface="Times New Roman" panose="02020603050405020304" pitchFamily="18" charset="0"/>
              </a:rPr>
              <a:t>: 11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Hypertension Case-Finding</a:t>
            </a:r>
            <a:r>
              <a:rPr lang="en-US" sz="1400" dirty="0">
                <a:effectLst/>
                <a:latin typeface="Arial" panose="020B0604020202020204" pitchFamily="34" charset="0"/>
                <a:ea typeface="Cambria" panose="02040503050406030204" pitchFamily="18" charset="0"/>
                <a:cs typeface="Times New Roman" panose="02020603050405020304" pitchFamily="18" charset="0"/>
              </a:rPr>
              <a:t>: 13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Stop Smoking</a:t>
            </a:r>
            <a:r>
              <a:rPr lang="en-US" sz="1400" dirty="0">
                <a:effectLst/>
                <a:latin typeface="Arial" panose="020B0604020202020204" pitchFamily="34" charset="0"/>
                <a:ea typeface="Cambria" panose="02040503050406030204" pitchFamily="18" charset="0"/>
                <a:cs typeface="Times New Roman" panose="02020603050405020304" pitchFamily="18" charset="0"/>
              </a:rPr>
              <a:t>: 15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44EA199-BE25-1473-847A-C550F386404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Provision of Services</a:t>
            </a:r>
          </a:p>
        </p:txBody>
      </p:sp>
    </p:spTree>
    <p:extLst>
      <p:ext uri="{BB962C8B-B14F-4D97-AF65-F5344CB8AC3E}">
        <p14:creationId xmlns:p14="http://schemas.microsoft.com/office/powerpoint/2010/main" val="231851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38EE-F3A1-8022-8112-76559CEC5E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6BAB76-E8ED-B1E4-DE1C-50BDB00D5993}"/>
              </a:ext>
            </a:extLst>
          </p:cNvPr>
          <p:cNvSpPr txBox="1"/>
          <p:nvPr/>
        </p:nvSpPr>
        <p:spPr>
          <a:xfrm>
            <a:off x="6066041" y="5729852"/>
            <a:ext cx="4238625" cy="276999"/>
          </a:xfrm>
          <a:prstGeom prst="rect">
            <a:avLst/>
          </a:prstGeom>
          <a:noFill/>
        </p:spPr>
        <p:txBody>
          <a:bodyPr>
            <a:spAutoFit/>
          </a:bodyPr>
          <a:lstStyle/>
          <a:p>
            <a:pPr>
              <a:defRPr/>
            </a:pPr>
            <a:r>
              <a:rPr lang="en-GB" sz="1200" dirty="0"/>
              <a:t>Source: Mid Year Population Estimates 2022</a:t>
            </a:r>
          </a:p>
        </p:txBody>
      </p:sp>
      <p:sp>
        <p:nvSpPr>
          <p:cNvPr id="3" name="TextBox 2">
            <a:extLst>
              <a:ext uri="{FF2B5EF4-FFF2-40B4-BE49-F238E27FC236}">
                <a16:creationId xmlns:a16="http://schemas.microsoft.com/office/drawing/2014/main" id="{F79FBD3E-4EF5-BCA8-CC27-720A1B9CE536}"/>
              </a:ext>
            </a:extLst>
          </p:cNvPr>
          <p:cNvSpPr txBox="1"/>
          <p:nvPr/>
        </p:nvSpPr>
        <p:spPr>
          <a:xfrm>
            <a:off x="611188" y="1094485"/>
            <a:ext cx="3147347" cy="5247590"/>
          </a:xfrm>
          <a:prstGeom prst="rect">
            <a:avLst/>
          </a:prstGeom>
          <a:noFill/>
        </p:spPr>
        <p:txBody>
          <a:bodyPr wrap="square">
            <a:spAutoFit/>
          </a:bodyPr>
          <a:lstStyle/>
          <a:p>
            <a:pPr>
              <a:defRPr/>
            </a:pPr>
            <a:r>
              <a:rPr lang="en-GB" sz="1400" dirty="0">
                <a:latin typeface="Arial" panose="020B0604020202020204" pitchFamily="34" charset="0"/>
                <a:cs typeface="Arial" panose="020B0604020202020204" pitchFamily="34" charset="0"/>
              </a:rPr>
              <a:t>Mid year resident population data show that there are approximately 90,100 people resident in the Dorset East PNA Locality (43,400 males and 46,700 females).</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52% of its residents are female, 48% are male. 32% are 65 years and older.</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Compared to the Dorset average, Dorset West has a lower proportion of people aged 15-24 and a higher proportion of people aged 65 &amp; over. </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Compared to the national average it has a lower proportion of people aged under 18  and of working age but a higher proportion of people aged 65 &amp; over. </a:t>
            </a: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b="1" dirty="0">
              <a:solidFill>
                <a:srgbClr val="000000"/>
              </a:solidFill>
              <a:latin typeface="Arial"/>
              <a:ea typeface="ＭＳ Ｐゴシック" panose="020B0600070205080204" pitchFamily="34" charset="-128"/>
            </a:endParaRPr>
          </a:p>
        </p:txBody>
      </p:sp>
      <p:sp>
        <p:nvSpPr>
          <p:cNvPr id="7" name="Title 1">
            <a:extLst>
              <a:ext uri="{FF2B5EF4-FFF2-40B4-BE49-F238E27FC236}">
                <a16:creationId xmlns:a16="http://schemas.microsoft.com/office/drawing/2014/main" id="{799CA214-899D-9E29-C061-BD24EF17918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5" name="Picture 4">
            <a:extLst>
              <a:ext uri="{FF2B5EF4-FFF2-40B4-BE49-F238E27FC236}">
                <a16:creationId xmlns:a16="http://schemas.microsoft.com/office/drawing/2014/main" id="{4E4C2029-C4A2-5ABC-B070-23643B039867}"/>
              </a:ext>
            </a:extLst>
          </p:cNvPr>
          <p:cNvPicPr>
            <a:picLocks noChangeAspect="1"/>
          </p:cNvPicPr>
          <p:nvPr/>
        </p:nvPicPr>
        <p:blipFill>
          <a:blip r:embed="rId3"/>
          <a:stretch>
            <a:fillRect/>
          </a:stretch>
        </p:blipFill>
        <p:spPr>
          <a:xfrm>
            <a:off x="5034116" y="212626"/>
            <a:ext cx="5986034" cy="5400933"/>
          </a:xfrm>
          <a:prstGeom prst="rect">
            <a:avLst/>
          </a:prstGeom>
        </p:spPr>
      </p:pic>
    </p:spTree>
    <p:extLst>
      <p:ext uri="{BB962C8B-B14F-4D97-AF65-F5344CB8AC3E}">
        <p14:creationId xmlns:p14="http://schemas.microsoft.com/office/powerpoint/2010/main" val="69928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2234A-32B9-F4E9-713F-369005D2E9F7}"/>
              </a:ext>
            </a:extLst>
          </p:cNvPr>
          <p:cNvSpPr txBox="1"/>
          <p:nvPr/>
        </p:nvSpPr>
        <p:spPr>
          <a:xfrm>
            <a:off x="611188" y="1014041"/>
            <a:ext cx="4579621" cy="4493538"/>
          </a:xfrm>
          <a:prstGeom prst="rect">
            <a:avLst/>
          </a:prstGeom>
          <a:noFill/>
        </p:spPr>
        <p:txBody>
          <a:bodyPr wrap="square">
            <a:spAutoFit/>
          </a:bodyPr>
          <a:lstStyle/>
          <a:p>
            <a:pPr>
              <a:defRPr/>
            </a:pPr>
            <a:endParaRPr lang="en-GB" sz="1200" dirty="0"/>
          </a:p>
          <a:p>
            <a:pPr>
              <a:defRPr/>
            </a:pPr>
            <a:r>
              <a:rPr lang="en-GB" sz="1400" dirty="0">
                <a:latin typeface="Arial" panose="020B0604020202020204" pitchFamily="34" charset="0"/>
                <a:cs typeface="Arial" panose="020B0604020202020204" pitchFamily="34" charset="0"/>
              </a:rPr>
              <a:t>The area covered by the local area is largely rural with the highest population density around the towns of Wimborne, Corfe Mullen, Ferndown and Verwood.</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Over the next 3 years from 2025-28 population projections  suggest the population of Dorset overall will increase by 4,300 (1.1%). This growth is driven by increases in the population aged over 65, with the number of children and young people (aged 0-16), and working age population projected to decrease.</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The number of over 65s are projected to increase by almost 8,200 thousand (7%) to 2028, compared to a decrease of around 1,900 (-3%) for children and young people aged 0-16. The working age population is forecasts to decline by just under 2,000 (-1%). By 2025 those aged 65+ will account for a third of the overall population. </a:t>
            </a:r>
          </a:p>
          <a:p>
            <a:pPr>
              <a:defRPr/>
            </a:pPr>
            <a:endParaRPr lang="en-GB" sz="1100" dirty="0"/>
          </a:p>
          <a:p>
            <a:pPr>
              <a:defRPr/>
            </a:pPr>
            <a:endParaRPr lang="en-GB" sz="1100" dirty="0"/>
          </a:p>
        </p:txBody>
      </p:sp>
      <p:sp>
        <p:nvSpPr>
          <p:cNvPr id="8" name="Title 1">
            <a:extLst>
              <a:ext uri="{FF2B5EF4-FFF2-40B4-BE49-F238E27FC236}">
                <a16:creationId xmlns:a16="http://schemas.microsoft.com/office/drawing/2014/main" id="{D6067EB8-DD70-2D4E-E982-2F2C80564F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3E258CA6-BD81-6F29-4D92-7E15CBB8C4B5}"/>
              </a:ext>
            </a:extLst>
          </p:cNvPr>
          <p:cNvPicPr>
            <a:picLocks noChangeAspect="1"/>
          </p:cNvPicPr>
          <p:nvPr/>
        </p:nvPicPr>
        <p:blipFill>
          <a:blip r:embed="rId3"/>
          <a:stretch>
            <a:fillRect/>
          </a:stretch>
        </p:blipFill>
        <p:spPr>
          <a:xfrm>
            <a:off x="5560679" y="258978"/>
            <a:ext cx="6275551" cy="5584981"/>
          </a:xfrm>
          <a:prstGeom prst="rect">
            <a:avLst/>
          </a:prstGeom>
        </p:spPr>
      </p:pic>
    </p:spTree>
  </p:cSld>
  <p:clrMapOvr>
    <a:masterClrMapping/>
  </p:clrMapOvr>
</p:sld>
</file>

<file path=ppt/theme/theme1.xml><?xml version="1.0" encoding="utf-8"?>
<a:theme xmlns:a="http://schemas.openxmlformats.org/drawingml/2006/main" name="1_Office Theme">
  <a:themeElements>
    <a:clrScheme name="Custom 1">
      <a:dk1>
        <a:srgbClr val="09476D"/>
      </a:dk1>
      <a:lt1>
        <a:sysClr val="window" lastClr="FFFFFF"/>
      </a:lt1>
      <a:dk2>
        <a:srgbClr val="09476D"/>
      </a:dk2>
      <a:lt2>
        <a:srgbClr val="E7E6E6"/>
      </a:lt2>
      <a:accent1>
        <a:srgbClr val="361E54"/>
      </a:accent1>
      <a:accent2>
        <a:srgbClr val="51B075"/>
      </a:accent2>
      <a:accent3>
        <a:srgbClr val="16ACE3"/>
      </a:accent3>
      <a:accent4>
        <a:srgbClr val="C4D600"/>
      </a:accent4>
      <a:accent5>
        <a:srgbClr val="E2EFD9"/>
      </a:accent5>
      <a:accent6>
        <a:srgbClr val="B4C6E7"/>
      </a:accent6>
      <a:hlink>
        <a:srgbClr val="0563C1"/>
      </a:hlink>
      <a:folHlink>
        <a:srgbClr val="954F72"/>
      </a:folHlink>
    </a:clrScheme>
    <a:fontScheme name="Custom 1">
      <a:majorFont>
        <a:latin typeface="Avenir Next LT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0E95065503747A60F0DBED5E1FA88" ma:contentTypeVersion="4" ma:contentTypeDescription="Create a new document." ma:contentTypeScope="" ma:versionID="25285b01f19da3727e1920137a7c30c3">
  <xsd:schema xmlns:xsd="http://www.w3.org/2001/XMLSchema" xmlns:xs="http://www.w3.org/2001/XMLSchema" xmlns:p="http://schemas.microsoft.com/office/2006/metadata/properties" xmlns:ns2="1d907ba8-e203-411a-afc2-a153e8a312ed" targetNamespace="http://schemas.microsoft.com/office/2006/metadata/properties" ma:root="true" ma:fieldsID="adbe3ff8f00b8ed07e411cdba5aa0063" ns2:_="">
    <xsd:import namespace="1d907ba8-e203-411a-afc2-a153e8a312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07ba8-e203-411a-afc2-a153e8a3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809962-964B-4C70-89A1-BBA16B3770E0}"/>
</file>

<file path=customXml/itemProps2.xml><?xml version="1.0" encoding="utf-8"?>
<ds:datastoreItem xmlns:ds="http://schemas.openxmlformats.org/officeDocument/2006/customXml" ds:itemID="{1B3CD812-BF78-4E93-8F4D-267760658429}"/>
</file>

<file path=customXml/itemProps3.xml><?xml version="1.0" encoding="utf-8"?>
<ds:datastoreItem xmlns:ds="http://schemas.openxmlformats.org/officeDocument/2006/customXml" ds:itemID="{E5CFD913-A60E-495F-89EC-BCD6B949B6E9}"/>
</file>

<file path=docProps/app.xml><?xml version="1.0" encoding="utf-8"?>
<Properties xmlns="http://schemas.openxmlformats.org/officeDocument/2006/extended-properties" xmlns:vt="http://schemas.openxmlformats.org/officeDocument/2006/docPropsVTypes">
  <TotalTime>711</TotalTime>
  <Words>1369</Words>
  <Application>Microsoft Office PowerPoint</Application>
  <PresentationFormat>Widescreen</PresentationFormat>
  <Paragraphs>170</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Aptos</vt:lpstr>
      <vt:lpstr>Arial</vt:lpstr>
      <vt:lpstr>Avenir Next LT Pro</vt:lpstr>
      <vt:lpstr>Avenir Next LT Pro Demi</vt:lpstr>
      <vt:lpstr>Calibri</vt:lpstr>
      <vt:lpstr>1_Office Theme</vt:lpstr>
      <vt:lpstr>PowerPoint Presentation</vt:lpstr>
      <vt:lpstr>Introduction </vt:lpstr>
      <vt:lpstr>Number of Pharmacies </vt:lpstr>
      <vt:lpstr>Number of Pharmacies </vt:lpstr>
      <vt:lpstr>Number of Items Dispensed </vt:lpstr>
      <vt:lpstr>Pharmacy Opening Times</vt:lpstr>
      <vt:lpstr>Provision of Services</vt:lpstr>
      <vt:lpstr>Demographics</vt:lpstr>
      <vt:lpstr>Demographics</vt:lpstr>
      <vt:lpstr>Demographics</vt:lpstr>
      <vt:lpstr>Demographics</vt:lpstr>
      <vt:lpstr>Housing</vt:lpstr>
      <vt:lpstr>Deprivation</vt:lpstr>
      <vt:lpstr>Health and Wider Determinants</vt:lpstr>
      <vt:lpstr>Health and Wider Determinants</vt:lpstr>
      <vt:lpstr>Health and Wider Determinants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Robertson</dc:creator>
  <cp:lastModifiedBy>Lee Robertson</cp:lastModifiedBy>
  <cp:revision>5</cp:revision>
  <dcterms:created xsi:type="dcterms:W3CDTF">2025-03-05T13:26:09Z</dcterms:created>
  <dcterms:modified xsi:type="dcterms:W3CDTF">2025-03-18T11:32:20Z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0x01010008E0E95065503747A60F0DBED5E1FA88</vt:lpwstr>
  </property>
</Properties>
</file>